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336" r:id="rId7"/>
    <p:sldId id="337" r:id="rId8"/>
    <p:sldId id="338" r:id="rId9"/>
    <p:sldId id="340" r:id="rId10"/>
    <p:sldId id="273" r:id="rId11"/>
    <p:sldId id="322" r:id="rId12"/>
    <p:sldId id="328" r:id="rId13"/>
    <p:sldId id="362" r:id="rId14"/>
    <p:sldId id="363" r:id="rId15"/>
    <p:sldId id="364" r:id="rId16"/>
    <p:sldId id="368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41" r:id="rId26"/>
    <p:sldId id="325" r:id="rId27"/>
    <p:sldId id="342" r:id="rId28"/>
    <p:sldId id="343" r:id="rId29"/>
    <p:sldId id="304" r:id="rId30"/>
    <p:sldId id="361" r:id="rId31"/>
    <p:sldId id="30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7441"/>
  </p:normalViewPr>
  <p:slideViewPr>
    <p:cSldViewPr>
      <p:cViewPr varScale="1">
        <p:scale>
          <a:sx n="88" d="100"/>
          <a:sy n="88" d="100"/>
        </p:scale>
        <p:origin x="1524" y="96"/>
      </p:cViewPr>
      <p:guideLst>
        <p:guide orient="horz" pos="2159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EBB682-36B3-4F92-AB17-4C840B90C7E3}" type="doc">
      <dgm:prSet loTypeId="urn:microsoft.com/office/officeart/2005/8/layout/cycle4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802D975-5EB3-48A9-BBE8-BE7CC173792C}">
      <dgm:prSet phldrT="[텍스트]"/>
      <dgm:spPr/>
      <dgm:t>
        <a:bodyPr/>
        <a:lstStyle/>
        <a:p>
          <a:pPr latinLnBrk="1"/>
          <a:r>
            <a:rPr lang="en-US" altLang="ko-KR" dirty="0" smtClean="0"/>
            <a:t>DB</a:t>
          </a:r>
          <a:endParaRPr lang="ko-KR" altLang="en-US" dirty="0"/>
        </a:p>
      </dgm:t>
    </dgm:pt>
    <dgm:pt modelId="{3033AC25-0C43-4CB7-A1E3-31ECC4F739C9}" type="parTrans" cxnId="{3C6DA720-0863-473D-B401-9294111C2940}">
      <dgm:prSet/>
      <dgm:spPr/>
      <dgm:t>
        <a:bodyPr/>
        <a:lstStyle/>
        <a:p>
          <a:pPr latinLnBrk="1"/>
          <a:endParaRPr lang="ko-KR" altLang="en-US"/>
        </a:p>
      </dgm:t>
    </dgm:pt>
    <dgm:pt modelId="{EE45622A-1A1D-40D2-9930-6891D1BB8D65}" type="sibTrans" cxnId="{3C6DA720-0863-473D-B401-9294111C2940}">
      <dgm:prSet/>
      <dgm:spPr/>
      <dgm:t>
        <a:bodyPr/>
        <a:lstStyle/>
        <a:p>
          <a:pPr latinLnBrk="1"/>
          <a:endParaRPr lang="ko-KR" altLang="en-US"/>
        </a:p>
      </dgm:t>
    </dgm:pt>
    <dgm:pt modelId="{9E04FD66-9DB7-42F8-8AC2-82A03A9333C5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/>
            <a:t>Oracle 11g</a:t>
          </a:r>
          <a:endParaRPr lang="ko-KR" altLang="en-US" sz="1400" dirty="0"/>
        </a:p>
      </dgm:t>
    </dgm:pt>
    <dgm:pt modelId="{D80F7A8A-1FB2-4E3E-955C-CDD3110E0B33}" type="parTrans" cxnId="{D393A17E-7445-42F0-9090-2B19FCC9ABAA}">
      <dgm:prSet/>
      <dgm:spPr/>
      <dgm:t>
        <a:bodyPr/>
        <a:lstStyle/>
        <a:p>
          <a:pPr latinLnBrk="1"/>
          <a:endParaRPr lang="ko-KR" altLang="en-US"/>
        </a:p>
      </dgm:t>
    </dgm:pt>
    <dgm:pt modelId="{092CB73A-949E-4850-9861-25D55E7E89CE}" type="sibTrans" cxnId="{D393A17E-7445-42F0-9090-2B19FCC9ABAA}">
      <dgm:prSet/>
      <dgm:spPr/>
      <dgm:t>
        <a:bodyPr/>
        <a:lstStyle/>
        <a:p>
          <a:pPr latinLnBrk="1"/>
          <a:endParaRPr lang="ko-KR" altLang="en-US"/>
        </a:p>
      </dgm:t>
    </dgm:pt>
    <dgm:pt modelId="{05C5B29F-8D33-4196-97DC-2C6C2824410B}">
      <dgm:prSet phldrT="[텍스트]"/>
      <dgm:spPr/>
      <dgm:t>
        <a:bodyPr/>
        <a:lstStyle/>
        <a:p>
          <a:pPr latinLnBrk="1"/>
          <a:r>
            <a:rPr lang="en-US" altLang="ko-KR" dirty="0" smtClean="0"/>
            <a:t>Language</a:t>
          </a:r>
          <a:endParaRPr lang="ko-KR" altLang="en-US" dirty="0"/>
        </a:p>
      </dgm:t>
    </dgm:pt>
    <dgm:pt modelId="{0B554B17-E7FF-46CB-881C-EDF7E25013E7}" type="parTrans" cxnId="{4DDDC385-47F0-48AA-BC03-457262A65FF6}">
      <dgm:prSet/>
      <dgm:spPr/>
      <dgm:t>
        <a:bodyPr/>
        <a:lstStyle/>
        <a:p>
          <a:pPr latinLnBrk="1"/>
          <a:endParaRPr lang="ko-KR" altLang="en-US"/>
        </a:p>
      </dgm:t>
    </dgm:pt>
    <dgm:pt modelId="{FC0835D9-2FDC-4229-AC2F-B694D0FE9A91}" type="sibTrans" cxnId="{4DDDC385-47F0-48AA-BC03-457262A65FF6}">
      <dgm:prSet/>
      <dgm:spPr/>
      <dgm:t>
        <a:bodyPr/>
        <a:lstStyle/>
        <a:p>
          <a:pPr latinLnBrk="1"/>
          <a:endParaRPr lang="ko-KR" altLang="en-US"/>
        </a:p>
      </dgm:t>
    </dgm:pt>
    <dgm:pt modelId="{605542B0-3314-4C65-A2FA-7B0C57582288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/>
            <a:t>Java, JSP, </a:t>
          </a:r>
          <a:r>
            <a:rPr lang="en-US" altLang="ko-KR" sz="1400" dirty="0" err="1" smtClean="0"/>
            <a:t>Jquery</a:t>
          </a:r>
          <a:r>
            <a:rPr lang="en-US" altLang="ko-KR" sz="1400" dirty="0" smtClean="0"/>
            <a:t>, </a:t>
          </a:r>
          <a:r>
            <a:rPr lang="en-US" altLang="ko-KR" sz="1400" dirty="0" err="1" smtClean="0"/>
            <a:t>javascript</a:t>
          </a:r>
          <a:endParaRPr lang="ko-KR" altLang="en-US" sz="1400" dirty="0"/>
        </a:p>
      </dgm:t>
    </dgm:pt>
    <dgm:pt modelId="{20B14B3F-2DF7-45F3-BB79-FEB31E0C3776}" type="parTrans" cxnId="{D9DAE551-665F-47DF-9217-5A8F045BB8C5}">
      <dgm:prSet/>
      <dgm:spPr/>
      <dgm:t>
        <a:bodyPr/>
        <a:lstStyle/>
        <a:p>
          <a:pPr latinLnBrk="1"/>
          <a:endParaRPr lang="ko-KR" altLang="en-US"/>
        </a:p>
      </dgm:t>
    </dgm:pt>
    <dgm:pt modelId="{81C0D715-C9F0-4BA7-9FDA-059185196FE5}" type="sibTrans" cxnId="{D9DAE551-665F-47DF-9217-5A8F045BB8C5}">
      <dgm:prSet/>
      <dgm:spPr/>
      <dgm:t>
        <a:bodyPr/>
        <a:lstStyle/>
        <a:p>
          <a:pPr latinLnBrk="1"/>
          <a:endParaRPr lang="ko-KR" altLang="en-US"/>
        </a:p>
      </dgm:t>
    </dgm:pt>
    <dgm:pt modelId="{99371CEA-4CB6-47EF-8765-EC7FC809ED5A}">
      <dgm:prSet phldrT="[텍스트]"/>
      <dgm:spPr/>
      <dgm:t>
        <a:bodyPr/>
        <a:lstStyle/>
        <a:p>
          <a:pPr latinLnBrk="1"/>
          <a:r>
            <a:rPr lang="en-US" altLang="ko-KR" dirty="0" smtClean="0"/>
            <a:t>Tools</a:t>
          </a:r>
          <a:endParaRPr lang="ko-KR" altLang="en-US" dirty="0"/>
        </a:p>
      </dgm:t>
    </dgm:pt>
    <dgm:pt modelId="{5CC8D197-933B-4054-B3B8-0159C1D86972}" type="parTrans" cxnId="{5D99B17E-38C4-48AF-AE20-9A316F153E8B}">
      <dgm:prSet/>
      <dgm:spPr/>
      <dgm:t>
        <a:bodyPr/>
        <a:lstStyle/>
        <a:p>
          <a:pPr latinLnBrk="1"/>
          <a:endParaRPr lang="ko-KR" altLang="en-US"/>
        </a:p>
      </dgm:t>
    </dgm:pt>
    <dgm:pt modelId="{7F15D4A9-7113-43AB-9B74-51804892B83F}" type="sibTrans" cxnId="{5D99B17E-38C4-48AF-AE20-9A316F153E8B}">
      <dgm:prSet/>
      <dgm:spPr/>
      <dgm:t>
        <a:bodyPr/>
        <a:lstStyle/>
        <a:p>
          <a:pPr latinLnBrk="1"/>
          <a:endParaRPr lang="ko-KR" altLang="en-US"/>
        </a:p>
      </dgm:t>
    </dgm:pt>
    <dgm:pt modelId="{1BD2FD27-D7DD-4BDA-8D0D-99EAE95F1314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/>
            <a:t>Eclipse</a:t>
          </a:r>
          <a:endParaRPr lang="ko-KR" altLang="en-US" sz="1400" dirty="0"/>
        </a:p>
      </dgm:t>
    </dgm:pt>
    <dgm:pt modelId="{B9715B01-9CC3-4AF7-908C-EA052F43F738}" type="parTrans" cxnId="{BF665ACC-10BB-4FAC-9E43-515B7AA42003}">
      <dgm:prSet/>
      <dgm:spPr/>
      <dgm:t>
        <a:bodyPr/>
        <a:lstStyle/>
        <a:p>
          <a:pPr latinLnBrk="1"/>
          <a:endParaRPr lang="ko-KR" altLang="en-US"/>
        </a:p>
      </dgm:t>
    </dgm:pt>
    <dgm:pt modelId="{526DF6F3-AF00-4D39-A050-F6B519EE0C44}" type="sibTrans" cxnId="{BF665ACC-10BB-4FAC-9E43-515B7AA42003}">
      <dgm:prSet/>
      <dgm:spPr/>
      <dgm:t>
        <a:bodyPr/>
        <a:lstStyle/>
        <a:p>
          <a:pPr latinLnBrk="1"/>
          <a:endParaRPr lang="ko-KR" altLang="en-US"/>
        </a:p>
      </dgm:t>
    </dgm:pt>
    <dgm:pt modelId="{2DABDA8C-2AB0-4865-B207-2419CC39C093}">
      <dgm:prSet phldrT="[텍스트]"/>
      <dgm:spPr/>
      <dgm:t>
        <a:bodyPr/>
        <a:lstStyle/>
        <a:p>
          <a:pPr latinLnBrk="1"/>
          <a:r>
            <a:rPr lang="en-US" altLang="ko-KR" dirty="0" smtClean="0"/>
            <a:t>Server</a:t>
          </a:r>
          <a:endParaRPr lang="ko-KR" altLang="en-US" dirty="0"/>
        </a:p>
      </dgm:t>
    </dgm:pt>
    <dgm:pt modelId="{010445F9-60DD-4632-AA44-958C0C4ADF1C}" type="parTrans" cxnId="{79C98177-1F51-49D9-90A2-7A512034D49B}">
      <dgm:prSet/>
      <dgm:spPr/>
      <dgm:t>
        <a:bodyPr/>
        <a:lstStyle/>
        <a:p>
          <a:pPr latinLnBrk="1"/>
          <a:endParaRPr lang="ko-KR" altLang="en-US"/>
        </a:p>
      </dgm:t>
    </dgm:pt>
    <dgm:pt modelId="{BC25900C-5E9F-4C4C-9F9C-74BC4B4E977F}" type="sibTrans" cxnId="{79C98177-1F51-49D9-90A2-7A512034D49B}">
      <dgm:prSet/>
      <dgm:spPr/>
      <dgm:t>
        <a:bodyPr/>
        <a:lstStyle/>
        <a:p>
          <a:pPr latinLnBrk="1"/>
          <a:endParaRPr lang="ko-KR" altLang="en-US"/>
        </a:p>
      </dgm:t>
    </dgm:pt>
    <dgm:pt modelId="{1E3D51CD-AB2C-43E8-A9B5-32788353FF08}">
      <dgm:prSet phldrT="[텍스트]" custT="1"/>
      <dgm:spPr/>
      <dgm:t>
        <a:bodyPr/>
        <a:lstStyle/>
        <a:p>
          <a:pPr algn="ctr" latinLnBrk="1"/>
          <a:r>
            <a:rPr lang="en-US" altLang="ko-KR" sz="1400" dirty="0" err="1" smtClean="0"/>
            <a:t>Apatch</a:t>
          </a:r>
          <a:r>
            <a:rPr lang="en-US" altLang="ko-KR" sz="1400" dirty="0" smtClean="0"/>
            <a:t> Tomcat 8.5</a:t>
          </a:r>
          <a:endParaRPr lang="ko-KR" altLang="en-US" sz="1400" dirty="0"/>
        </a:p>
      </dgm:t>
    </dgm:pt>
    <dgm:pt modelId="{DD527C33-8BF5-407B-A9F3-25C6AD9BF4A9}" type="parTrans" cxnId="{D656114F-6F94-4890-A04B-D88E9C06B771}">
      <dgm:prSet/>
      <dgm:spPr/>
      <dgm:t>
        <a:bodyPr/>
        <a:lstStyle/>
        <a:p>
          <a:pPr latinLnBrk="1"/>
          <a:endParaRPr lang="ko-KR" altLang="en-US"/>
        </a:p>
      </dgm:t>
    </dgm:pt>
    <dgm:pt modelId="{BCB27FD8-8DF3-4DC9-8844-3D1D21CAED9F}" type="sibTrans" cxnId="{D656114F-6F94-4890-A04B-D88E9C06B771}">
      <dgm:prSet/>
      <dgm:spPr/>
      <dgm:t>
        <a:bodyPr/>
        <a:lstStyle/>
        <a:p>
          <a:pPr latinLnBrk="1"/>
          <a:endParaRPr lang="ko-KR" altLang="en-US"/>
        </a:p>
      </dgm:t>
    </dgm:pt>
    <dgm:pt modelId="{3C3C3E42-6FA8-468A-A7FA-9D6A08BF51D9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/>
            <a:t>Html5, </a:t>
          </a:r>
          <a:r>
            <a:rPr lang="en-US" altLang="ko-KR" sz="1400" dirty="0" err="1" smtClean="0"/>
            <a:t>css</a:t>
          </a:r>
          <a:endParaRPr lang="ko-KR" altLang="en-US" sz="1400" dirty="0"/>
        </a:p>
      </dgm:t>
    </dgm:pt>
    <dgm:pt modelId="{F79D30A7-DEC4-47F7-8D78-D192434616E0}" type="parTrans" cxnId="{BD757B2F-4B60-4A80-B00E-8BA801C9E47C}">
      <dgm:prSet/>
      <dgm:spPr/>
      <dgm:t>
        <a:bodyPr/>
        <a:lstStyle/>
        <a:p>
          <a:pPr latinLnBrk="1"/>
          <a:endParaRPr lang="ko-KR" altLang="en-US"/>
        </a:p>
      </dgm:t>
    </dgm:pt>
    <dgm:pt modelId="{82DEE7F8-7999-431D-92FF-862248580310}" type="sibTrans" cxnId="{BD757B2F-4B60-4A80-B00E-8BA801C9E47C}">
      <dgm:prSet/>
      <dgm:spPr/>
      <dgm:t>
        <a:bodyPr/>
        <a:lstStyle/>
        <a:p>
          <a:pPr latinLnBrk="1"/>
          <a:endParaRPr lang="ko-KR" altLang="en-US"/>
        </a:p>
      </dgm:t>
    </dgm:pt>
    <dgm:pt modelId="{7A868B3A-7832-42D5-A34C-BD93C9DEB119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/>
            <a:t>Oracle </a:t>
          </a:r>
          <a:r>
            <a:rPr lang="en-US" altLang="ko-KR" sz="1400" dirty="0" err="1" smtClean="0"/>
            <a:t>sql</a:t>
          </a:r>
          <a:endParaRPr lang="ko-KR" altLang="en-US" sz="1400" dirty="0"/>
        </a:p>
      </dgm:t>
    </dgm:pt>
    <dgm:pt modelId="{E5E26987-89EA-45D6-906E-29ADF74788B5}" type="parTrans" cxnId="{1914E344-9624-4786-B01D-C17FDC7D4A9A}">
      <dgm:prSet/>
      <dgm:spPr/>
      <dgm:t>
        <a:bodyPr/>
        <a:lstStyle/>
        <a:p>
          <a:pPr latinLnBrk="1"/>
          <a:endParaRPr lang="ko-KR" altLang="en-US"/>
        </a:p>
      </dgm:t>
    </dgm:pt>
    <dgm:pt modelId="{CA6ACCE2-EF18-4951-848B-AB06E4F58FE3}" type="sibTrans" cxnId="{1914E344-9624-4786-B01D-C17FDC7D4A9A}">
      <dgm:prSet/>
      <dgm:spPr/>
      <dgm:t>
        <a:bodyPr/>
        <a:lstStyle/>
        <a:p>
          <a:pPr latinLnBrk="1"/>
          <a:endParaRPr lang="ko-KR" altLang="en-US"/>
        </a:p>
      </dgm:t>
    </dgm:pt>
    <dgm:pt modelId="{BB4EA24B-6132-4448-B05E-578A033C3EE4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/>
            <a:t>SQL Developer</a:t>
          </a:r>
          <a:endParaRPr lang="ko-KR" altLang="en-US" sz="1400" dirty="0"/>
        </a:p>
      </dgm:t>
    </dgm:pt>
    <dgm:pt modelId="{B2472EF2-B6D1-4108-9344-E4F2DCAD9FB5}" type="parTrans" cxnId="{C0CB1DD1-8B0B-4872-B649-E5E7CA94999F}">
      <dgm:prSet/>
      <dgm:spPr/>
      <dgm:t>
        <a:bodyPr/>
        <a:lstStyle/>
        <a:p>
          <a:pPr latinLnBrk="1"/>
          <a:endParaRPr lang="ko-KR" altLang="en-US"/>
        </a:p>
      </dgm:t>
    </dgm:pt>
    <dgm:pt modelId="{D0F01CCF-5420-4ED5-800C-9BCC849216D1}" type="sibTrans" cxnId="{C0CB1DD1-8B0B-4872-B649-E5E7CA94999F}">
      <dgm:prSet/>
      <dgm:spPr/>
      <dgm:t>
        <a:bodyPr/>
        <a:lstStyle/>
        <a:p>
          <a:pPr latinLnBrk="1"/>
          <a:endParaRPr lang="ko-KR" altLang="en-US"/>
        </a:p>
      </dgm:t>
    </dgm:pt>
    <dgm:pt modelId="{EE411021-74D1-440C-92F2-3B6F22F48CA3}" type="pres">
      <dgm:prSet presAssocID="{3EEBB682-36B3-4F92-AB17-4C840B90C7E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61EDA6-9939-433F-9D53-C28BBDF5A337}" type="pres">
      <dgm:prSet presAssocID="{3EEBB682-36B3-4F92-AB17-4C840B90C7E3}" presName="children" presStyleCnt="0"/>
      <dgm:spPr/>
    </dgm:pt>
    <dgm:pt modelId="{3E58B712-56E8-45EA-8055-FF75618FB897}" type="pres">
      <dgm:prSet presAssocID="{3EEBB682-36B3-4F92-AB17-4C840B90C7E3}" presName="child1group" presStyleCnt="0"/>
      <dgm:spPr/>
    </dgm:pt>
    <dgm:pt modelId="{B679A74E-660B-478E-BE14-7D7979A5A264}" type="pres">
      <dgm:prSet presAssocID="{3EEBB682-36B3-4F92-AB17-4C840B90C7E3}" presName="child1" presStyleLbl="bgAcc1" presStyleIdx="0" presStyleCnt="4" custScaleX="134542" custScaleY="157130"/>
      <dgm:spPr/>
      <dgm:t>
        <a:bodyPr/>
        <a:lstStyle/>
        <a:p>
          <a:pPr latinLnBrk="1"/>
          <a:endParaRPr lang="ko-KR" altLang="en-US"/>
        </a:p>
      </dgm:t>
    </dgm:pt>
    <dgm:pt modelId="{8D2D56CE-53BA-4096-8AE6-0AAFCA451CED}" type="pres">
      <dgm:prSet presAssocID="{3EEBB682-36B3-4F92-AB17-4C840B90C7E3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EF0FF2-438E-4758-BB0E-B94AB82CDE3D}" type="pres">
      <dgm:prSet presAssocID="{3EEBB682-36B3-4F92-AB17-4C840B90C7E3}" presName="child2group" presStyleCnt="0"/>
      <dgm:spPr/>
    </dgm:pt>
    <dgm:pt modelId="{E97992AC-47CF-47F3-B7E4-DA8E3F0E0F51}" type="pres">
      <dgm:prSet presAssocID="{3EEBB682-36B3-4F92-AB17-4C840B90C7E3}" presName="child2" presStyleLbl="bgAcc1" presStyleIdx="1" presStyleCnt="4" custScaleX="134542" custScaleY="157130"/>
      <dgm:spPr/>
      <dgm:t>
        <a:bodyPr/>
        <a:lstStyle/>
        <a:p>
          <a:pPr latinLnBrk="1"/>
          <a:endParaRPr lang="ko-KR" altLang="en-US"/>
        </a:p>
      </dgm:t>
    </dgm:pt>
    <dgm:pt modelId="{0FCCF620-01B5-4099-97A2-EEE3D06ABC85}" type="pres">
      <dgm:prSet presAssocID="{3EEBB682-36B3-4F92-AB17-4C840B90C7E3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88C986-0D45-47A5-ABA9-E830184997C9}" type="pres">
      <dgm:prSet presAssocID="{3EEBB682-36B3-4F92-AB17-4C840B90C7E3}" presName="child3group" presStyleCnt="0"/>
      <dgm:spPr/>
    </dgm:pt>
    <dgm:pt modelId="{A8A0DEB0-87D6-4155-8683-C908012BB755}" type="pres">
      <dgm:prSet presAssocID="{3EEBB682-36B3-4F92-AB17-4C840B90C7E3}" presName="child3" presStyleLbl="bgAcc1" presStyleIdx="2" presStyleCnt="4" custScaleX="134542" custScaleY="157130"/>
      <dgm:spPr/>
      <dgm:t>
        <a:bodyPr/>
        <a:lstStyle/>
        <a:p>
          <a:pPr latinLnBrk="1"/>
          <a:endParaRPr lang="ko-KR" altLang="en-US"/>
        </a:p>
      </dgm:t>
    </dgm:pt>
    <dgm:pt modelId="{712F985D-CEC9-4157-A2C9-A8C437A48916}" type="pres">
      <dgm:prSet presAssocID="{3EEBB682-36B3-4F92-AB17-4C840B90C7E3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C91F2E-0C7B-47B3-A243-D78D007F3BD7}" type="pres">
      <dgm:prSet presAssocID="{3EEBB682-36B3-4F92-AB17-4C840B90C7E3}" presName="child4group" presStyleCnt="0"/>
      <dgm:spPr/>
    </dgm:pt>
    <dgm:pt modelId="{9174507D-C5A0-46B7-9CFE-BDDFC7CE7D12}" type="pres">
      <dgm:prSet presAssocID="{3EEBB682-36B3-4F92-AB17-4C840B90C7E3}" presName="child4" presStyleLbl="bgAcc1" presStyleIdx="3" presStyleCnt="4" custScaleX="134542" custScaleY="157130"/>
      <dgm:spPr/>
      <dgm:t>
        <a:bodyPr/>
        <a:lstStyle/>
        <a:p>
          <a:pPr latinLnBrk="1"/>
          <a:endParaRPr lang="ko-KR" altLang="en-US"/>
        </a:p>
      </dgm:t>
    </dgm:pt>
    <dgm:pt modelId="{70E98861-7451-43C1-A2FC-9EDEFFA388EF}" type="pres">
      <dgm:prSet presAssocID="{3EEBB682-36B3-4F92-AB17-4C840B90C7E3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177D8B-D3FB-4C32-8FCC-7EB7EB7312FD}" type="pres">
      <dgm:prSet presAssocID="{3EEBB682-36B3-4F92-AB17-4C840B90C7E3}" presName="childPlaceholder" presStyleCnt="0"/>
      <dgm:spPr/>
    </dgm:pt>
    <dgm:pt modelId="{B51370F9-FC19-4961-810C-61B847AEEE98}" type="pres">
      <dgm:prSet presAssocID="{3EEBB682-36B3-4F92-AB17-4C840B90C7E3}" presName="circle" presStyleCnt="0"/>
      <dgm:spPr/>
    </dgm:pt>
    <dgm:pt modelId="{7AA73369-E55D-46C8-BA10-A96C5C4C9810}" type="pres">
      <dgm:prSet presAssocID="{3EEBB682-36B3-4F92-AB17-4C840B90C7E3}" presName="quadrant1" presStyleLbl="node1" presStyleIdx="0" presStyleCnt="4" custScaleX="79523" custScaleY="59062" custLinFactNeighborX="11389" custLinFactNeighborY="1432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30600F-3E59-48A9-A43B-7790A96A4818}" type="pres">
      <dgm:prSet presAssocID="{3EEBB682-36B3-4F92-AB17-4C840B90C7E3}" presName="quadrant2" presStyleLbl="node1" presStyleIdx="1" presStyleCnt="4" custScaleX="79523" custScaleY="59062" custLinFactNeighborX="-11389" custLinFactNeighborY="1432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0041E3-E04E-44B6-B915-2D962F647BA7}" type="pres">
      <dgm:prSet presAssocID="{3EEBB682-36B3-4F92-AB17-4C840B90C7E3}" presName="quadrant3" presStyleLbl="node1" presStyleIdx="2" presStyleCnt="4" custScaleX="79523" custScaleY="59062" custLinFactNeighborX="-11389" custLinFactNeighborY="-2891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70D9B2-B38C-4649-B107-5AD1CE487727}" type="pres">
      <dgm:prSet presAssocID="{3EEBB682-36B3-4F92-AB17-4C840B90C7E3}" presName="quadrant4" presStyleLbl="node1" presStyleIdx="3" presStyleCnt="4" custScaleX="79523" custScaleY="59062" custLinFactNeighborX="11389" custLinFactNeighborY="-2891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C83609-C034-4FB4-A520-613C8E5AB871}" type="pres">
      <dgm:prSet presAssocID="{3EEBB682-36B3-4F92-AB17-4C840B90C7E3}" presName="quadrantPlaceholder" presStyleCnt="0"/>
      <dgm:spPr/>
    </dgm:pt>
    <dgm:pt modelId="{DD3C1CF6-67BA-41DB-89EF-98C10EBE5550}" type="pres">
      <dgm:prSet presAssocID="{3EEBB682-36B3-4F92-AB17-4C840B90C7E3}" presName="center1" presStyleLbl="fgShp" presStyleIdx="0" presStyleCnt="2"/>
      <dgm:spPr/>
    </dgm:pt>
    <dgm:pt modelId="{1D946578-37D9-43C3-9C32-D38BFA039DCE}" type="pres">
      <dgm:prSet presAssocID="{3EEBB682-36B3-4F92-AB17-4C840B90C7E3}" presName="center2" presStyleLbl="fgShp" presStyleIdx="1" presStyleCnt="2" custScaleX="59259" custScaleY="8654"/>
      <dgm:spPr/>
    </dgm:pt>
  </dgm:ptLst>
  <dgm:cxnLst>
    <dgm:cxn modelId="{5398C141-86BA-49D5-8190-CB98C9F6588F}" type="presOf" srcId="{3C3C3E42-6FA8-468A-A7FA-9D6A08BF51D9}" destId="{0FCCF620-01B5-4099-97A2-EEE3D06ABC85}" srcOrd="1" destOrd="1" presId="urn:microsoft.com/office/officeart/2005/8/layout/cycle4"/>
    <dgm:cxn modelId="{2FA18FA1-9352-4030-8539-32D7E9972688}" type="presOf" srcId="{BB4EA24B-6132-4448-B05E-578A033C3EE4}" destId="{A8A0DEB0-87D6-4155-8683-C908012BB755}" srcOrd="0" destOrd="1" presId="urn:microsoft.com/office/officeart/2005/8/layout/cycle4"/>
    <dgm:cxn modelId="{4EDE716D-BBB6-414D-A9AD-E35147B436A6}" type="presOf" srcId="{05C5B29F-8D33-4196-97DC-2C6C2824410B}" destId="{1030600F-3E59-48A9-A43B-7790A96A4818}" srcOrd="0" destOrd="0" presId="urn:microsoft.com/office/officeart/2005/8/layout/cycle4"/>
    <dgm:cxn modelId="{E16E243B-CB37-464B-AA3B-35FDEC5526F3}" type="presOf" srcId="{3EEBB682-36B3-4F92-AB17-4C840B90C7E3}" destId="{EE411021-74D1-440C-92F2-3B6F22F48CA3}" srcOrd="0" destOrd="0" presId="urn:microsoft.com/office/officeart/2005/8/layout/cycle4"/>
    <dgm:cxn modelId="{79C98177-1F51-49D9-90A2-7A512034D49B}" srcId="{3EEBB682-36B3-4F92-AB17-4C840B90C7E3}" destId="{2DABDA8C-2AB0-4865-B207-2419CC39C093}" srcOrd="3" destOrd="0" parTransId="{010445F9-60DD-4632-AA44-958C0C4ADF1C}" sibTransId="{BC25900C-5E9F-4C4C-9F9C-74BC4B4E977F}"/>
    <dgm:cxn modelId="{4DDDC385-47F0-48AA-BC03-457262A65FF6}" srcId="{3EEBB682-36B3-4F92-AB17-4C840B90C7E3}" destId="{05C5B29F-8D33-4196-97DC-2C6C2824410B}" srcOrd="1" destOrd="0" parTransId="{0B554B17-E7FF-46CB-881C-EDF7E25013E7}" sibTransId="{FC0835D9-2FDC-4229-AC2F-B694D0FE9A91}"/>
    <dgm:cxn modelId="{3C6DA720-0863-473D-B401-9294111C2940}" srcId="{3EEBB682-36B3-4F92-AB17-4C840B90C7E3}" destId="{6802D975-5EB3-48A9-BBE8-BE7CC173792C}" srcOrd="0" destOrd="0" parTransId="{3033AC25-0C43-4CB7-A1E3-31ECC4F739C9}" sibTransId="{EE45622A-1A1D-40D2-9930-6891D1BB8D65}"/>
    <dgm:cxn modelId="{EC8CAA29-FCDF-4659-A231-84CF6FD51188}" type="presOf" srcId="{99371CEA-4CB6-47EF-8765-EC7FC809ED5A}" destId="{600041E3-E04E-44B6-B915-2D962F647BA7}" srcOrd="0" destOrd="0" presId="urn:microsoft.com/office/officeart/2005/8/layout/cycle4"/>
    <dgm:cxn modelId="{69EDDCE7-0A35-489E-B853-FCD87E539CE8}" type="presOf" srcId="{7A868B3A-7832-42D5-A34C-BD93C9DEB119}" destId="{E97992AC-47CF-47F3-B7E4-DA8E3F0E0F51}" srcOrd="0" destOrd="2" presId="urn:microsoft.com/office/officeart/2005/8/layout/cycle4"/>
    <dgm:cxn modelId="{D9DAE551-665F-47DF-9217-5A8F045BB8C5}" srcId="{05C5B29F-8D33-4196-97DC-2C6C2824410B}" destId="{605542B0-3314-4C65-A2FA-7B0C57582288}" srcOrd="0" destOrd="0" parTransId="{20B14B3F-2DF7-45F3-BB79-FEB31E0C3776}" sibTransId="{81C0D715-C9F0-4BA7-9FDA-059185196FE5}"/>
    <dgm:cxn modelId="{92CB7FB7-2831-4CE3-879F-4E2469EAAD5C}" type="presOf" srcId="{605542B0-3314-4C65-A2FA-7B0C57582288}" destId="{E97992AC-47CF-47F3-B7E4-DA8E3F0E0F51}" srcOrd="0" destOrd="0" presId="urn:microsoft.com/office/officeart/2005/8/layout/cycle4"/>
    <dgm:cxn modelId="{C0B11134-ED3B-4455-9A79-B01D7EAAFCF1}" type="presOf" srcId="{7A868B3A-7832-42D5-A34C-BD93C9DEB119}" destId="{0FCCF620-01B5-4099-97A2-EEE3D06ABC85}" srcOrd="1" destOrd="2" presId="urn:microsoft.com/office/officeart/2005/8/layout/cycle4"/>
    <dgm:cxn modelId="{1A0806DF-59F8-47FC-946A-36EDD4DDE75F}" type="presOf" srcId="{1BD2FD27-D7DD-4BDA-8D0D-99EAE95F1314}" destId="{A8A0DEB0-87D6-4155-8683-C908012BB755}" srcOrd="0" destOrd="0" presId="urn:microsoft.com/office/officeart/2005/8/layout/cycle4"/>
    <dgm:cxn modelId="{5D99B17E-38C4-48AF-AE20-9A316F153E8B}" srcId="{3EEBB682-36B3-4F92-AB17-4C840B90C7E3}" destId="{99371CEA-4CB6-47EF-8765-EC7FC809ED5A}" srcOrd="2" destOrd="0" parTransId="{5CC8D197-933B-4054-B3B8-0159C1D86972}" sibTransId="{7F15D4A9-7113-43AB-9B74-51804892B83F}"/>
    <dgm:cxn modelId="{D7C6386E-9003-41A7-B38A-6168264A0058}" type="presOf" srcId="{1E3D51CD-AB2C-43E8-A9B5-32788353FF08}" destId="{70E98861-7451-43C1-A2FC-9EDEFFA388EF}" srcOrd="1" destOrd="0" presId="urn:microsoft.com/office/officeart/2005/8/layout/cycle4"/>
    <dgm:cxn modelId="{B9E84344-7855-4046-B459-D7F5B31AD6D9}" type="presOf" srcId="{3C3C3E42-6FA8-468A-A7FA-9D6A08BF51D9}" destId="{E97992AC-47CF-47F3-B7E4-DA8E3F0E0F51}" srcOrd="0" destOrd="1" presId="urn:microsoft.com/office/officeart/2005/8/layout/cycle4"/>
    <dgm:cxn modelId="{BD757B2F-4B60-4A80-B00E-8BA801C9E47C}" srcId="{05C5B29F-8D33-4196-97DC-2C6C2824410B}" destId="{3C3C3E42-6FA8-468A-A7FA-9D6A08BF51D9}" srcOrd="1" destOrd="0" parTransId="{F79D30A7-DEC4-47F7-8D78-D192434616E0}" sibTransId="{82DEE7F8-7999-431D-92FF-862248580310}"/>
    <dgm:cxn modelId="{B1264F67-C277-4340-8964-2115667FB23A}" type="presOf" srcId="{1E3D51CD-AB2C-43E8-A9B5-32788353FF08}" destId="{9174507D-C5A0-46B7-9CFE-BDDFC7CE7D12}" srcOrd="0" destOrd="0" presId="urn:microsoft.com/office/officeart/2005/8/layout/cycle4"/>
    <dgm:cxn modelId="{22AF456D-22AD-4525-9EB9-73D51D4EE82F}" type="presOf" srcId="{BB4EA24B-6132-4448-B05E-578A033C3EE4}" destId="{712F985D-CEC9-4157-A2C9-A8C437A48916}" srcOrd="1" destOrd="1" presId="urn:microsoft.com/office/officeart/2005/8/layout/cycle4"/>
    <dgm:cxn modelId="{92E29520-2CCF-41BB-A259-C3C553232588}" type="presOf" srcId="{1BD2FD27-D7DD-4BDA-8D0D-99EAE95F1314}" destId="{712F985D-CEC9-4157-A2C9-A8C437A48916}" srcOrd="1" destOrd="0" presId="urn:microsoft.com/office/officeart/2005/8/layout/cycle4"/>
    <dgm:cxn modelId="{E9BA08B4-A3F7-49DD-9346-6FAE4012B808}" type="presOf" srcId="{605542B0-3314-4C65-A2FA-7B0C57582288}" destId="{0FCCF620-01B5-4099-97A2-EEE3D06ABC85}" srcOrd="1" destOrd="0" presId="urn:microsoft.com/office/officeart/2005/8/layout/cycle4"/>
    <dgm:cxn modelId="{1914E344-9624-4786-B01D-C17FDC7D4A9A}" srcId="{05C5B29F-8D33-4196-97DC-2C6C2824410B}" destId="{7A868B3A-7832-42D5-A34C-BD93C9DEB119}" srcOrd="2" destOrd="0" parTransId="{E5E26987-89EA-45D6-906E-29ADF74788B5}" sibTransId="{CA6ACCE2-EF18-4951-848B-AB06E4F58FE3}"/>
    <dgm:cxn modelId="{BF665ACC-10BB-4FAC-9E43-515B7AA42003}" srcId="{99371CEA-4CB6-47EF-8765-EC7FC809ED5A}" destId="{1BD2FD27-D7DD-4BDA-8D0D-99EAE95F1314}" srcOrd="0" destOrd="0" parTransId="{B9715B01-9CC3-4AF7-908C-EA052F43F738}" sibTransId="{526DF6F3-AF00-4D39-A050-F6B519EE0C44}"/>
    <dgm:cxn modelId="{A3284A05-AE7B-4D1C-B048-050E5E687413}" type="presOf" srcId="{2DABDA8C-2AB0-4865-B207-2419CC39C093}" destId="{7670D9B2-B38C-4649-B107-5AD1CE487727}" srcOrd="0" destOrd="0" presId="urn:microsoft.com/office/officeart/2005/8/layout/cycle4"/>
    <dgm:cxn modelId="{D656114F-6F94-4890-A04B-D88E9C06B771}" srcId="{2DABDA8C-2AB0-4865-B207-2419CC39C093}" destId="{1E3D51CD-AB2C-43E8-A9B5-32788353FF08}" srcOrd="0" destOrd="0" parTransId="{DD527C33-8BF5-407B-A9F3-25C6AD9BF4A9}" sibTransId="{BCB27FD8-8DF3-4DC9-8844-3D1D21CAED9F}"/>
    <dgm:cxn modelId="{D393A17E-7445-42F0-9090-2B19FCC9ABAA}" srcId="{6802D975-5EB3-48A9-BBE8-BE7CC173792C}" destId="{9E04FD66-9DB7-42F8-8AC2-82A03A9333C5}" srcOrd="0" destOrd="0" parTransId="{D80F7A8A-1FB2-4E3E-955C-CDD3110E0B33}" sibTransId="{092CB73A-949E-4850-9861-25D55E7E89CE}"/>
    <dgm:cxn modelId="{C0CB1DD1-8B0B-4872-B649-E5E7CA94999F}" srcId="{99371CEA-4CB6-47EF-8765-EC7FC809ED5A}" destId="{BB4EA24B-6132-4448-B05E-578A033C3EE4}" srcOrd="1" destOrd="0" parTransId="{B2472EF2-B6D1-4108-9344-E4F2DCAD9FB5}" sibTransId="{D0F01CCF-5420-4ED5-800C-9BCC849216D1}"/>
    <dgm:cxn modelId="{F96405A2-45C1-4B00-9C01-2DA48F232107}" type="presOf" srcId="{9E04FD66-9DB7-42F8-8AC2-82A03A9333C5}" destId="{8D2D56CE-53BA-4096-8AE6-0AAFCA451CED}" srcOrd="1" destOrd="0" presId="urn:microsoft.com/office/officeart/2005/8/layout/cycle4"/>
    <dgm:cxn modelId="{4037FD97-161D-489F-BF63-EFBE215E817F}" type="presOf" srcId="{6802D975-5EB3-48A9-BBE8-BE7CC173792C}" destId="{7AA73369-E55D-46C8-BA10-A96C5C4C9810}" srcOrd="0" destOrd="0" presId="urn:microsoft.com/office/officeart/2005/8/layout/cycle4"/>
    <dgm:cxn modelId="{1FAF8A78-761D-4650-8023-0542D8E3DE7E}" type="presOf" srcId="{9E04FD66-9DB7-42F8-8AC2-82A03A9333C5}" destId="{B679A74E-660B-478E-BE14-7D7979A5A264}" srcOrd="0" destOrd="0" presId="urn:microsoft.com/office/officeart/2005/8/layout/cycle4"/>
    <dgm:cxn modelId="{1AEA7067-65D9-4FF5-8E34-00F874075C2B}" type="presParOf" srcId="{EE411021-74D1-440C-92F2-3B6F22F48CA3}" destId="{7A61EDA6-9939-433F-9D53-C28BBDF5A337}" srcOrd="0" destOrd="0" presId="urn:microsoft.com/office/officeart/2005/8/layout/cycle4"/>
    <dgm:cxn modelId="{A812C3B1-918B-490A-B703-B1E33AB9C5DE}" type="presParOf" srcId="{7A61EDA6-9939-433F-9D53-C28BBDF5A337}" destId="{3E58B712-56E8-45EA-8055-FF75618FB897}" srcOrd="0" destOrd="0" presId="urn:microsoft.com/office/officeart/2005/8/layout/cycle4"/>
    <dgm:cxn modelId="{51DA6CA0-7355-428C-8569-56A26E74CE9C}" type="presParOf" srcId="{3E58B712-56E8-45EA-8055-FF75618FB897}" destId="{B679A74E-660B-478E-BE14-7D7979A5A264}" srcOrd="0" destOrd="0" presId="urn:microsoft.com/office/officeart/2005/8/layout/cycle4"/>
    <dgm:cxn modelId="{AADBDEDE-51CE-4801-B5B6-B140ECA08E05}" type="presParOf" srcId="{3E58B712-56E8-45EA-8055-FF75618FB897}" destId="{8D2D56CE-53BA-4096-8AE6-0AAFCA451CED}" srcOrd="1" destOrd="0" presId="urn:microsoft.com/office/officeart/2005/8/layout/cycle4"/>
    <dgm:cxn modelId="{6FEC1F82-A0A1-462C-B770-07D666423352}" type="presParOf" srcId="{7A61EDA6-9939-433F-9D53-C28BBDF5A337}" destId="{4BEF0FF2-438E-4758-BB0E-B94AB82CDE3D}" srcOrd="1" destOrd="0" presId="urn:microsoft.com/office/officeart/2005/8/layout/cycle4"/>
    <dgm:cxn modelId="{D3BF3A24-AB8B-496B-9EA1-9A2A6E40E7FB}" type="presParOf" srcId="{4BEF0FF2-438E-4758-BB0E-B94AB82CDE3D}" destId="{E97992AC-47CF-47F3-B7E4-DA8E3F0E0F51}" srcOrd="0" destOrd="0" presId="urn:microsoft.com/office/officeart/2005/8/layout/cycle4"/>
    <dgm:cxn modelId="{3A512352-449C-4B25-B1B4-E75304825DE1}" type="presParOf" srcId="{4BEF0FF2-438E-4758-BB0E-B94AB82CDE3D}" destId="{0FCCF620-01B5-4099-97A2-EEE3D06ABC85}" srcOrd="1" destOrd="0" presId="urn:microsoft.com/office/officeart/2005/8/layout/cycle4"/>
    <dgm:cxn modelId="{A296B013-B6A5-48EC-98E7-0801862217E5}" type="presParOf" srcId="{7A61EDA6-9939-433F-9D53-C28BBDF5A337}" destId="{AA88C986-0D45-47A5-ABA9-E830184997C9}" srcOrd="2" destOrd="0" presId="urn:microsoft.com/office/officeart/2005/8/layout/cycle4"/>
    <dgm:cxn modelId="{83CA3FD7-5AA2-4627-A38A-2EE099EFBB42}" type="presParOf" srcId="{AA88C986-0D45-47A5-ABA9-E830184997C9}" destId="{A8A0DEB0-87D6-4155-8683-C908012BB755}" srcOrd="0" destOrd="0" presId="urn:microsoft.com/office/officeart/2005/8/layout/cycle4"/>
    <dgm:cxn modelId="{5363572F-D9E9-4B9C-ABF6-1BEFFB1A1E66}" type="presParOf" srcId="{AA88C986-0D45-47A5-ABA9-E830184997C9}" destId="{712F985D-CEC9-4157-A2C9-A8C437A48916}" srcOrd="1" destOrd="0" presId="urn:microsoft.com/office/officeart/2005/8/layout/cycle4"/>
    <dgm:cxn modelId="{A9446494-E712-4387-B440-9E6DB95C8437}" type="presParOf" srcId="{7A61EDA6-9939-433F-9D53-C28BBDF5A337}" destId="{B9C91F2E-0C7B-47B3-A243-D78D007F3BD7}" srcOrd="3" destOrd="0" presId="urn:microsoft.com/office/officeart/2005/8/layout/cycle4"/>
    <dgm:cxn modelId="{C3BFB93D-51AC-474D-9638-B9CA371F6420}" type="presParOf" srcId="{B9C91F2E-0C7B-47B3-A243-D78D007F3BD7}" destId="{9174507D-C5A0-46B7-9CFE-BDDFC7CE7D12}" srcOrd="0" destOrd="0" presId="urn:microsoft.com/office/officeart/2005/8/layout/cycle4"/>
    <dgm:cxn modelId="{BBC64EB2-8184-4BE3-B304-76252EC1E303}" type="presParOf" srcId="{B9C91F2E-0C7B-47B3-A243-D78D007F3BD7}" destId="{70E98861-7451-43C1-A2FC-9EDEFFA388EF}" srcOrd="1" destOrd="0" presId="urn:microsoft.com/office/officeart/2005/8/layout/cycle4"/>
    <dgm:cxn modelId="{22D492A3-3C9E-4247-8846-9D7539E6ECA9}" type="presParOf" srcId="{7A61EDA6-9939-433F-9D53-C28BBDF5A337}" destId="{A9177D8B-D3FB-4C32-8FCC-7EB7EB7312FD}" srcOrd="4" destOrd="0" presId="urn:microsoft.com/office/officeart/2005/8/layout/cycle4"/>
    <dgm:cxn modelId="{9E3A44B4-E53A-483F-9655-FE17A98CA108}" type="presParOf" srcId="{EE411021-74D1-440C-92F2-3B6F22F48CA3}" destId="{B51370F9-FC19-4961-810C-61B847AEEE98}" srcOrd="1" destOrd="0" presId="urn:microsoft.com/office/officeart/2005/8/layout/cycle4"/>
    <dgm:cxn modelId="{A8DC119A-DA1D-4598-8BEB-FF4DC00A745A}" type="presParOf" srcId="{B51370F9-FC19-4961-810C-61B847AEEE98}" destId="{7AA73369-E55D-46C8-BA10-A96C5C4C9810}" srcOrd="0" destOrd="0" presId="urn:microsoft.com/office/officeart/2005/8/layout/cycle4"/>
    <dgm:cxn modelId="{0712AD50-9094-4AF8-8FBF-C4255B1F6D9B}" type="presParOf" srcId="{B51370F9-FC19-4961-810C-61B847AEEE98}" destId="{1030600F-3E59-48A9-A43B-7790A96A4818}" srcOrd="1" destOrd="0" presId="urn:microsoft.com/office/officeart/2005/8/layout/cycle4"/>
    <dgm:cxn modelId="{A9F57E8D-D933-457F-8219-3222F7328304}" type="presParOf" srcId="{B51370F9-FC19-4961-810C-61B847AEEE98}" destId="{600041E3-E04E-44B6-B915-2D962F647BA7}" srcOrd="2" destOrd="0" presId="urn:microsoft.com/office/officeart/2005/8/layout/cycle4"/>
    <dgm:cxn modelId="{1FAA0C51-EB1A-45F7-AF25-BA1CB5F8D3D8}" type="presParOf" srcId="{B51370F9-FC19-4961-810C-61B847AEEE98}" destId="{7670D9B2-B38C-4649-B107-5AD1CE487727}" srcOrd="3" destOrd="0" presId="urn:microsoft.com/office/officeart/2005/8/layout/cycle4"/>
    <dgm:cxn modelId="{B054A921-2492-413B-BD10-D37A96DB08D3}" type="presParOf" srcId="{B51370F9-FC19-4961-810C-61B847AEEE98}" destId="{9EC83609-C034-4FB4-A520-613C8E5AB871}" srcOrd="4" destOrd="0" presId="urn:microsoft.com/office/officeart/2005/8/layout/cycle4"/>
    <dgm:cxn modelId="{9C157A9B-046E-4453-9E99-7C451EF6CC5A}" type="presParOf" srcId="{EE411021-74D1-440C-92F2-3B6F22F48CA3}" destId="{DD3C1CF6-67BA-41DB-89EF-98C10EBE5550}" srcOrd="2" destOrd="0" presId="urn:microsoft.com/office/officeart/2005/8/layout/cycle4"/>
    <dgm:cxn modelId="{C7D1C9F3-0F10-411C-8C09-1B95EAB56BFC}" type="presParOf" srcId="{EE411021-74D1-440C-92F2-3B6F22F48CA3}" destId="{1D946578-37D9-43C3-9C32-D38BFA039DC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788120-3830-4618-98FC-0761CDC855A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2B13D0A-6D8F-452F-9416-DEFE2048CCD0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개발후기</a:t>
          </a:r>
          <a:endParaRPr lang="ko-KR" altLang="en-US" sz="1800" b="1" dirty="0"/>
        </a:p>
      </dgm:t>
    </dgm:pt>
    <dgm:pt modelId="{0C1A19E9-5C5D-4350-B8E9-AEC003C4A51C}" type="parTrans" cxnId="{2778CBFF-14C2-4A5C-84B5-B91D7B32809B}">
      <dgm:prSet/>
      <dgm:spPr/>
      <dgm:t>
        <a:bodyPr/>
        <a:lstStyle/>
        <a:p>
          <a:pPr latinLnBrk="1"/>
          <a:endParaRPr lang="ko-KR" altLang="en-US"/>
        </a:p>
      </dgm:t>
    </dgm:pt>
    <dgm:pt modelId="{8FA33738-B7E0-427B-B176-267207C17301}" type="sibTrans" cxnId="{2778CBFF-14C2-4A5C-84B5-B91D7B32809B}">
      <dgm:prSet/>
      <dgm:spPr/>
      <dgm:t>
        <a:bodyPr/>
        <a:lstStyle/>
        <a:p>
          <a:pPr latinLnBrk="1"/>
          <a:endParaRPr lang="ko-KR" altLang="en-US"/>
        </a:p>
      </dgm:t>
    </dgm:pt>
    <dgm:pt modelId="{49CB6051-CC4A-46CE-B192-3299A3FD590F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김경훈</a:t>
          </a:r>
          <a:endParaRPr lang="en-US" altLang="ko-KR" sz="1000" b="1" dirty="0" smtClean="0"/>
        </a:p>
        <a:p>
          <a:pPr latinLnBrk="1"/>
          <a:r>
            <a:rPr lang="en-US" altLang="ko-KR" sz="1000" dirty="0" smtClean="0"/>
            <a:t>- </a:t>
          </a:r>
          <a:r>
            <a:rPr lang="ko-KR" altLang="en-US" sz="1000" dirty="0" smtClean="0"/>
            <a:t>프로젝트를 시작하면서 이제까지 배웠던 부분이나 </a:t>
          </a:r>
          <a:r>
            <a:rPr lang="ko-KR" altLang="en-US" sz="1000" dirty="0" err="1" smtClean="0"/>
            <a:t>오픈소스를</a:t>
          </a:r>
          <a:r>
            <a:rPr lang="ko-KR" altLang="en-US" sz="1000" dirty="0" smtClean="0"/>
            <a:t> 검색하여 응용하는 부분들이 좋은 </a:t>
          </a:r>
          <a:r>
            <a:rPr lang="ko-KR" altLang="en-US" sz="1000" dirty="0" err="1" smtClean="0"/>
            <a:t>경험이였습니다</a:t>
          </a:r>
          <a:r>
            <a:rPr lang="en-US" altLang="ko-KR" sz="1000" dirty="0" smtClean="0"/>
            <a:t>. </a:t>
          </a:r>
          <a:r>
            <a:rPr lang="ko-KR" altLang="en-US" sz="1000" dirty="0" smtClean="0"/>
            <a:t>다음 </a:t>
          </a:r>
          <a:r>
            <a:rPr lang="ko-KR" altLang="en-US" sz="1000" dirty="0" err="1" smtClean="0"/>
            <a:t>파이널</a:t>
          </a:r>
          <a:r>
            <a:rPr lang="ko-KR" altLang="en-US" sz="1000" dirty="0" smtClean="0"/>
            <a:t> 프로젝트에서는 좀 더 완성된 결과물을 만들고 싶습니다</a:t>
          </a:r>
          <a:r>
            <a:rPr lang="en-US" altLang="ko-KR" sz="1000" dirty="0" smtClean="0"/>
            <a:t>.</a:t>
          </a:r>
          <a:r>
            <a:rPr lang="ko-KR" altLang="en-US" sz="1000" dirty="0" smtClean="0"/>
            <a:t> </a:t>
          </a:r>
          <a:endParaRPr lang="ko-KR" altLang="en-US" sz="1000" dirty="0"/>
        </a:p>
      </dgm:t>
    </dgm:pt>
    <dgm:pt modelId="{6F94CDAE-7F54-43F3-993D-C196CF999859}" type="parTrans" cxnId="{07C7F85A-D56B-4446-B0DB-CA3EF50E99B0}">
      <dgm:prSet/>
      <dgm:spPr/>
      <dgm:t>
        <a:bodyPr/>
        <a:lstStyle/>
        <a:p>
          <a:pPr latinLnBrk="1"/>
          <a:endParaRPr lang="ko-KR" altLang="en-US"/>
        </a:p>
      </dgm:t>
    </dgm:pt>
    <dgm:pt modelId="{2B6A1146-8CC5-4065-8238-23A4983C3FBE}" type="sibTrans" cxnId="{07C7F85A-D56B-4446-B0DB-CA3EF50E99B0}">
      <dgm:prSet/>
      <dgm:spPr/>
      <dgm:t>
        <a:bodyPr/>
        <a:lstStyle/>
        <a:p>
          <a:pPr latinLnBrk="1"/>
          <a:endParaRPr lang="ko-KR" altLang="en-US"/>
        </a:p>
      </dgm:t>
    </dgm:pt>
    <dgm:pt modelId="{07D27F0F-1277-4783-BEF3-7B4043CD1FA9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강동하</a:t>
          </a:r>
          <a:endParaRPr lang="en-US" altLang="ko-KR" sz="1000" b="1" dirty="0" smtClean="0"/>
        </a:p>
        <a:p>
          <a:pPr latinLnBrk="1"/>
          <a:r>
            <a:rPr lang="en-US" altLang="ko-KR" sz="1000" dirty="0" smtClean="0"/>
            <a:t>- </a:t>
          </a:r>
          <a:r>
            <a:rPr lang="ko-KR" altLang="ko-KR" sz="1000" dirty="0" smtClean="0"/>
            <a:t>처음 해보는 프로젝트였기 때문에 갈피를 </a:t>
          </a:r>
          <a:r>
            <a:rPr lang="ko-KR" altLang="ko-KR" sz="1000" dirty="0" err="1" smtClean="0"/>
            <a:t>못잡았지만</a:t>
          </a:r>
          <a:r>
            <a:rPr lang="ko-KR" altLang="ko-KR" sz="1000" dirty="0" smtClean="0"/>
            <a:t> 팀원들의 도움으로 인해 수월하게 진행할 수 있었습니다</a:t>
          </a:r>
          <a:r>
            <a:rPr lang="en-US" altLang="ko-KR" sz="1000" dirty="0" smtClean="0"/>
            <a:t>. </a:t>
          </a:r>
          <a:r>
            <a:rPr lang="ko-KR" altLang="ko-KR" sz="1000" dirty="0" smtClean="0"/>
            <a:t>기능을 구현하면서 </a:t>
          </a:r>
          <a:r>
            <a:rPr lang="en-US" altLang="ko-KR" sz="1000" dirty="0" smtClean="0"/>
            <a:t>MVC</a:t>
          </a:r>
          <a:r>
            <a:rPr lang="ko-KR" altLang="ko-KR" sz="1000" dirty="0" smtClean="0"/>
            <a:t>에 대해 이해할 수 있게 되었고</a:t>
          </a:r>
          <a:r>
            <a:rPr lang="en-US" altLang="ko-KR" sz="1000" dirty="0" smtClean="0"/>
            <a:t>, </a:t>
          </a:r>
          <a:r>
            <a:rPr lang="ko-KR" altLang="ko-KR" sz="1000" dirty="0" smtClean="0"/>
            <a:t>부트스트랩</a:t>
          </a:r>
          <a:r>
            <a:rPr lang="en-US" altLang="ko-KR" sz="1000" dirty="0" smtClean="0"/>
            <a:t>, </a:t>
          </a:r>
          <a:r>
            <a:rPr lang="en-US" altLang="ko-KR" sz="1000" dirty="0" err="1" smtClean="0"/>
            <a:t>eXERD</a:t>
          </a:r>
          <a:r>
            <a:rPr lang="en-US" altLang="ko-KR" sz="1000" dirty="0" smtClean="0"/>
            <a:t>, </a:t>
          </a:r>
          <a:r>
            <a:rPr lang="en-US" altLang="ko-KR" sz="1000" dirty="0" err="1" smtClean="0"/>
            <a:t>UseCase</a:t>
          </a:r>
          <a:r>
            <a:rPr lang="en-US" altLang="ko-KR" sz="1000" dirty="0" smtClean="0"/>
            <a:t> </a:t>
          </a:r>
          <a:r>
            <a:rPr lang="ko-KR" altLang="ko-KR" sz="1000" dirty="0" smtClean="0"/>
            <a:t>등 다양한 부분을 알게 되어 보람찬 기간이었습니다</a:t>
          </a:r>
          <a:r>
            <a:rPr lang="en-US" altLang="ko-KR" sz="1000" dirty="0" smtClean="0"/>
            <a:t>.</a:t>
          </a:r>
        </a:p>
      </dgm:t>
    </dgm:pt>
    <dgm:pt modelId="{C24D4B5E-B230-4CCB-AE8F-071F2349693B}" type="parTrans" cxnId="{ABB21144-3587-4D64-B0A8-EA325AECFF8D}">
      <dgm:prSet/>
      <dgm:spPr/>
      <dgm:t>
        <a:bodyPr/>
        <a:lstStyle/>
        <a:p>
          <a:pPr latinLnBrk="1"/>
          <a:endParaRPr lang="ko-KR" altLang="en-US"/>
        </a:p>
      </dgm:t>
    </dgm:pt>
    <dgm:pt modelId="{EFE245E0-26C7-422A-9EEC-D633607B2298}" type="sibTrans" cxnId="{ABB21144-3587-4D64-B0A8-EA325AECFF8D}">
      <dgm:prSet/>
      <dgm:spPr/>
      <dgm:t>
        <a:bodyPr/>
        <a:lstStyle/>
        <a:p>
          <a:pPr latinLnBrk="1"/>
          <a:endParaRPr lang="ko-KR" altLang="en-US"/>
        </a:p>
      </dgm:t>
    </dgm:pt>
    <dgm:pt modelId="{F92CCF54-5C07-4017-8F6E-B27FC797469F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김용호</a:t>
          </a:r>
          <a:endParaRPr lang="en-US" altLang="ko-KR" sz="1000" b="1" dirty="0" smtClean="0"/>
        </a:p>
        <a:p>
          <a:r>
            <a:rPr lang="en-US" altLang="ko-KR" sz="1000" dirty="0" smtClean="0"/>
            <a:t>- </a:t>
          </a:r>
          <a:r>
            <a:rPr lang="ko-KR" altLang="ko-KR" sz="1000" dirty="0" smtClean="0"/>
            <a:t>맡은 부분의 이해도가 생각보다 낮아서</a:t>
          </a:r>
          <a:r>
            <a:rPr lang="en-US" altLang="ko-KR" sz="1000" dirty="0" smtClean="0"/>
            <a:t> </a:t>
          </a:r>
          <a:r>
            <a:rPr lang="ko-KR" altLang="ko-KR" sz="1000" dirty="0" smtClean="0"/>
            <a:t>빠르게 진행하지 못하였으나 팀원들의 도움을 받아서 완료 하였습니다</a:t>
          </a:r>
          <a:r>
            <a:rPr lang="en-US" altLang="ko-KR" sz="1000" dirty="0" smtClean="0"/>
            <a:t>. </a:t>
          </a:r>
          <a:r>
            <a:rPr lang="ko-KR" altLang="ko-KR" sz="1000" dirty="0" err="1" smtClean="0"/>
            <a:t>감사드립니다</a:t>
          </a:r>
          <a:endParaRPr lang="ko-KR" altLang="en-US" sz="1000" dirty="0"/>
        </a:p>
      </dgm:t>
    </dgm:pt>
    <dgm:pt modelId="{7B3454EC-BDBC-410A-9552-98A77E16FA42}" type="parTrans" cxnId="{A565E762-57C2-490F-B93E-FD34BAFB07FA}">
      <dgm:prSet/>
      <dgm:spPr/>
      <dgm:t>
        <a:bodyPr/>
        <a:lstStyle/>
        <a:p>
          <a:pPr latinLnBrk="1"/>
          <a:endParaRPr lang="ko-KR" altLang="en-US"/>
        </a:p>
      </dgm:t>
    </dgm:pt>
    <dgm:pt modelId="{97063ACB-10AD-4016-BF56-1A033F800AC5}" type="sibTrans" cxnId="{A565E762-57C2-490F-B93E-FD34BAFB07FA}">
      <dgm:prSet/>
      <dgm:spPr/>
      <dgm:t>
        <a:bodyPr/>
        <a:lstStyle/>
        <a:p>
          <a:pPr latinLnBrk="1"/>
          <a:endParaRPr lang="ko-KR" altLang="en-US"/>
        </a:p>
      </dgm:t>
    </dgm:pt>
    <dgm:pt modelId="{FD6E24A9-4C26-44A2-B750-955A9323A74F}">
      <dgm:prSet phldrT="[텍스트]" custT="1"/>
      <dgm:spPr/>
      <dgm:t>
        <a:bodyPr/>
        <a:lstStyle/>
        <a:p>
          <a:pPr latinLnBrk="1"/>
          <a:r>
            <a:rPr lang="ko-KR" altLang="en-US" sz="1000" b="1" dirty="0" err="1" smtClean="0"/>
            <a:t>호정풍</a:t>
          </a:r>
          <a:endParaRPr lang="en-US" altLang="ko-KR" sz="1000" b="1" dirty="0" smtClean="0"/>
        </a:p>
        <a:p>
          <a:r>
            <a:rPr lang="en-US" altLang="ko-KR" sz="1000" dirty="0" smtClean="0"/>
            <a:t>- Java, JSP, Servlet, Spring, JavaScript, Oracle, Ajax </a:t>
          </a:r>
          <a:r>
            <a:rPr lang="ko-KR" altLang="ko-KR" sz="1000" dirty="0" smtClean="0"/>
            <a:t>등 여태까지 배웠던 기술을 한 번에 정리하는 </a:t>
          </a:r>
          <a:r>
            <a:rPr lang="ko-KR" altLang="ko-KR" sz="1000" dirty="0" err="1" smtClean="0"/>
            <a:t>시간이였습니다</a:t>
          </a:r>
          <a:r>
            <a:rPr lang="en-US" altLang="ko-KR" sz="1000" dirty="0" smtClean="0"/>
            <a:t>. </a:t>
          </a:r>
          <a:r>
            <a:rPr lang="ko-KR" altLang="ko-KR" sz="1000" dirty="0" smtClean="0"/>
            <a:t>이번 프로젝트를 스스로 직접 코드를 짜는 시간을 많이 가졌고 재미있던 부분과 부족한 부분도 많이 느낀 </a:t>
          </a:r>
          <a:r>
            <a:rPr lang="ko-KR" altLang="ko-KR" sz="1000" dirty="0" err="1" smtClean="0"/>
            <a:t>시간이였습니다</a:t>
          </a:r>
          <a:r>
            <a:rPr lang="en-US" altLang="ko-KR" sz="1000" dirty="0" smtClean="0"/>
            <a:t>.</a:t>
          </a:r>
          <a:endParaRPr lang="ko-KR" altLang="en-US" sz="1000" dirty="0"/>
        </a:p>
      </dgm:t>
    </dgm:pt>
    <dgm:pt modelId="{04AE5269-DBC4-4A62-8E1E-925D26310D22}" type="parTrans" cxnId="{3C4E8E68-91BD-4834-9CE9-FCF02D304196}">
      <dgm:prSet/>
      <dgm:spPr/>
      <dgm:t>
        <a:bodyPr/>
        <a:lstStyle/>
        <a:p>
          <a:pPr latinLnBrk="1"/>
          <a:endParaRPr lang="ko-KR" altLang="en-US"/>
        </a:p>
      </dgm:t>
    </dgm:pt>
    <dgm:pt modelId="{C0A51340-21D9-4338-9F8F-F276A2660932}" type="sibTrans" cxnId="{3C4E8E68-91BD-4834-9CE9-FCF02D304196}">
      <dgm:prSet/>
      <dgm:spPr/>
      <dgm:t>
        <a:bodyPr/>
        <a:lstStyle/>
        <a:p>
          <a:pPr latinLnBrk="1"/>
          <a:endParaRPr lang="ko-KR" altLang="en-US"/>
        </a:p>
      </dgm:t>
    </dgm:pt>
    <dgm:pt modelId="{295A40DB-0AC6-4D85-BA3F-9278C67FA780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김학민</a:t>
          </a:r>
          <a:endParaRPr lang="en-US" altLang="ko-KR" sz="1000" b="1" dirty="0" smtClean="0"/>
        </a:p>
        <a:p>
          <a:r>
            <a:rPr lang="en-US" altLang="ko-KR" sz="1000" b="0" dirty="0" smtClean="0"/>
            <a:t>- </a:t>
          </a:r>
          <a:r>
            <a:rPr lang="ko-KR" altLang="ko-KR" sz="1000" b="0" dirty="0" smtClean="0"/>
            <a:t>큰 그림을 그리고 하나하나 구현하는 과정에서</a:t>
          </a:r>
        </a:p>
        <a:p>
          <a:pPr latinLnBrk="1"/>
          <a:r>
            <a:rPr lang="ko-KR" altLang="ko-KR" sz="1000" b="0" dirty="0" smtClean="0"/>
            <a:t>이론적으로 알았던 지식을 </a:t>
          </a:r>
          <a:r>
            <a:rPr lang="ko-KR" altLang="ko-KR" sz="1000" b="0" dirty="0" err="1" smtClean="0"/>
            <a:t>내것으로</a:t>
          </a:r>
          <a:r>
            <a:rPr lang="ko-KR" altLang="ko-KR" sz="1000" b="0" dirty="0" smtClean="0"/>
            <a:t> 체득 할 수 있는 유익한 시간이었습니다</a:t>
          </a:r>
          <a:r>
            <a:rPr lang="en-US" altLang="ko-KR" sz="1000" b="1" dirty="0" smtClean="0"/>
            <a:t>. </a:t>
          </a:r>
          <a:endParaRPr lang="ko-KR" altLang="en-US" sz="1000" dirty="0"/>
        </a:p>
      </dgm:t>
    </dgm:pt>
    <dgm:pt modelId="{A8B9203A-60E0-4EB2-8C09-53667613BABB}" type="parTrans" cxnId="{D196042B-32A4-4E09-AA64-BC40801BA81E}">
      <dgm:prSet/>
      <dgm:spPr/>
      <dgm:t>
        <a:bodyPr/>
        <a:lstStyle/>
        <a:p>
          <a:pPr latinLnBrk="1"/>
          <a:endParaRPr lang="ko-KR" altLang="en-US"/>
        </a:p>
      </dgm:t>
    </dgm:pt>
    <dgm:pt modelId="{96A317FB-81A5-4CBD-88B5-B42C19EA58E6}" type="sibTrans" cxnId="{D196042B-32A4-4E09-AA64-BC40801BA81E}">
      <dgm:prSet/>
      <dgm:spPr/>
      <dgm:t>
        <a:bodyPr/>
        <a:lstStyle/>
        <a:p>
          <a:pPr latinLnBrk="1"/>
          <a:endParaRPr lang="ko-KR" altLang="en-US"/>
        </a:p>
      </dgm:t>
    </dgm:pt>
    <dgm:pt modelId="{303349F5-FCB5-4035-A548-75330E812F8C}">
      <dgm:prSet phldrT="[텍스트]" custT="1"/>
      <dgm:spPr/>
      <dgm:t>
        <a:bodyPr/>
        <a:lstStyle/>
        <a:p>
          <a:pPr latinLnBrk="1"/>
          <a:r>
            <a:rPr lang="ko-KR" altLang="en-US" sz="1000" b="1" dirty="0" smtClean="0"/>
            <a:t>도우석</a:t>
          </a:r>
          <a:endParaRPr lang="en-US" altLang="ko-KR" sz="1000" b="1" dirty="0" smtClean="0"/>
        </a:p>
        <a:p>
          <a:pPr latinLnBrk="1"/>
          <a:r>
            <a:rPr lang="en-US" altLang="ko-KR" sz="1000" b="1" dirty="0" smtClean="0"/>
            <a:t>- </a:t>
          </a:r>
          <a:r>
            <a:rPr lang="ko-KR" altLang="en-US" sz="1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팀프로젝트를</a:t>
          </a:r>
          <a:r>
            <a: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진행하면서 현업에서 </a:t>
          </a:r>
          <a:r>
            <a:rPr lang="ko-KR" altLang="en-US" sz="1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팀프로젝트는</a:t>
          </a:r>
          <a:r>
            <a: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어떻게 진행하는지 간접적이나마 </a:t>
          </a:r>
          <a:r>
            <a:rPr lang="ko-KR" altLang="en-US" sz="1000" dirty="0" err="1" smtClean="0">
              <a:latin typeface="맑은 고딕" panose="020B0503020000020004" pitchFamily="50" charset="-127"/>
              <a:ea typeface="맑은 고딕" panose="020B0503020000020004" pitchFamily="50" charset="-127"/>
            </a:rPr>
            <a:t>느낄수</a:t>
          </a:r>
          <a:r>
            <a:rPr lang="ko-KR" altLang="en-US" sz="1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있었고</a:t>
          </a:r>
        </a:p>
        <a:p>
          <a:pPr rtl="0" latinLnBrk="1"/>
          <a:r>
            <a:rPr lang="ko" sz="100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무엇보다 내자신의 코딩능력을 더 향상할 수있는 기회여서 너무좋았다</a:t>
          </a:r>
          <a:endParaRPr lang="ko-KR" altLang="en-US" sz="1000" b="1" dirty="0"/>
        </a:p>
      </dgm:t>
    </dgm:pt>
    <dgm:pt modelId="{0CEE9534-2046-4D02-9C8C-299F90CDEFA1}" type="parTrans" cxnId="{30EB629D-A372-4F76-BF91-852162DA9BB6}">
      <dgm:prSet/>
      <dgm:spPr/>
      <dgm:t>
        <a:bodyPr/>
        <a:lstStyle/>
        <a:p>
          <a:pPr latinLnBrk="1"/>
          <a:endParaRPr lang="ko-KR" altLang="en-US"/>
        </a:p>
      </dgm:t>
    </dgm:pt>
    <dgm:pt modelId="{FBEFDC4B-1E6B-4D2D-B9D1-C58B9F0ADC0E}" type="sibTrans" cxnId="{30EB629D-A372-4F76-BF91-852162DA9BB6}">
      <dgm:prSet/>
      <dgm:spPr/>
      <dgm:t>
        <a:bodyPr/>
        <a:lstStyle/>
        <a:p>
          <a:pPr latinLnBrk="1"/>
          <a:endParaRPr lang="ko-KR" altLang="en-US"/>
        </a:p>
      </dgm:t>
    </dgm:pt>
    <dgm:pt modelId="{947F6440-68DE-4673-9EBD-AB05AC5056F4}" type="pres">
      <dgm:prSet presAssocID="{B0788120-3830-4618-98FC-0761CDC855A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EBEE16-6C32-44AA-AE7C-AFE1D3C5D76F}" type="pres">
      <dgm:prSet presAssocID="{42B13D0A-6D8F-452F-9416-DEFE2048CCD0}" presName="thickLine" presStyleLbl="alignNode1" presStyleIdx="0" presStyleCnt="1"/>
      <dgm:spPr/>
    </dgm:pt>
    <dgm:pt modelId="{9365C1EE-4B6B-47D2-A0D5-E94DA428C16A}" type="pres">
      <dgm:prSet presAssocID="{42B13D0A-6D8F-452F-9416-DEFE2048CCD0}" presName="horz1" presStyleCnt="0"/>
      <dgm:spPr/>
    </dgm:pt>
    <dgm:pt modelId="{2A5FED7D-FF9B-4464-B6E3-0E32FD2FC276}" type="pres">
      <dgm:prSet presAssocID="{42B13D0A-6D8F-452F-9416-DEFE2048CCD0}" presName="tx1" presStyleLbl="revTx" presStyleIdx="0" presStyleCnt="7" custScaleX="59400"/>
      <dgm:spPr/>
      <dgm:t>
        <a:bodyPr/>
        <a:lstStyle/>
        <a:p>
          <a:pPr latinLnBrk="1"/>
          <a:endParaRPr lang="ko-KR" altLang="en-US"/>
        </a:p>
      </dgm:t>
    </dgm:pt>
    <dgm:pt modelId="{31AED3B0-EDA9-478D-9BBD-58BA7BE03910}" type="pres">
      <dgm:prSet presAssocID="{42B13D0A-6D8F-452F-9416-DEFE2048CCD0}" presName="vert1" presStyleCnt="0"/>
      <dgm:spPr/>
    </dgm:pt>
    <dgm:pt modelId="{DAF826E9-B27B-4563-B792-2844AB674FB5}" type="pres">
      <dgm:prSet presAssocID="{49CB6051-CC4A-46CE-B192-3299A3FD590F}" presName="vertSpace2a" presStyleCnt="0"/>
      <dgm:spPr/>
    </dgm:pt>
    <dgm:pt modelId="{75AFDECD-814F-4EC5-A0A5-D8E265BBC748}" type="pres">
      <dgm:prSet presAssocID="{49CB6051-CC4A-46CE-B192-3299A3FD590F}" presName="horz2" presStyleCnt="0"/>
      <dgm:spPr/>
    </dgm:pt>
    <dgm:pt modelId="{CF851681-8245-4EC8-9050-D92DDFB55508}" type="pres">
      <dgm:prSet presAssocID="{49CB6051-CC4A-46CE-B192-3299A3FD590F}" presName="horzSpace2" presStyleCnt="0"/>
      <dgm:spPr/>
    </dgm:pt>
    <dgm:pt modelId="{A68807DE-53B0-4FFD-945A-DF7B7398F9A8}" type="pres">
      <dgm:prSet presAssocID="{49CB6051-CC4A-46CE-B192-3299A3FD590F}" presName="tx2" presStyleLbl="revTx" presStyleIdx="1" presStyleCnt="7" custScaleY="44701"/>
      <dgm:spPr/>
      <dgm:t>
        <a:bodyPr/>
        <a:lstStyle/>
        <a:p>
          <a:pPr latinLnBrk="1"/>
          <a:endParaRPr lang="ko-KR" altLang="en-US"/>
        </a:p>
      </dgm:t>
    </dgm:pt>
    <dgm:pt modelId="{29273C1F-6E71-4C5A-95C1-F6BE28EB1270}" type="pres">
      <dgm:prSet presAssocID="{49CB6051-CC4A-46CE-B192-3299A3FD590F}" presName="vert2" presStyleCnt="0"/>
      <dgm:spPr/>
    </dgm:pt>
    <dgm:pt modelId="{831E4E86-470E-4E4D-9CFB-D50772AEC088}" type="pres">
      <dgm:prSet presAssocID="{49CB6051-CC4A-46CE-B192-3299A3FD590F}" presName="thinLine2b" presStyleLbl="callout" presStyleIdx="0" presStyleCnt="6"/>
      <dgm:spPr/>
    </dgm:pt>
    <dgm:pt modelId="{E89D81E8-0C44-4B16-9706-8C3CCB99C4CC}" type="pres">
      <dgm:prSet presAssocID="{49CB6051-CC4A-46CE-B192-3299A3FD590F}" presName="vertSpace2b" presStyleCnt="0"/>
      <dgm:spPr/>
    </dgm:pt>
    <dgm:pt modelId="{041BBF9D-0723-410F-9202-5B09A1CF320C}" type="pres">
      <dgm:prSet presAssocID="{07D27F0F-1277-4783-BEF3-7B4043CD1FA9}" presName="horz2" presStyleCnt="0"/>
      <dgm:spPr/>
    </dgm:pt>
    <dgm:pt modelId="{D5143DD2-06A9-4312-922A-BDBFC13C6168}" type="pres">
      <dgm:prSet presAssocID="{07D27F0F-1277-4783-BEF3-7B4043CD1FA9}" presName="horzSpace2" presStyleCnt="0"/>
      <dgm:spPr/>
    </dgm:pt>
    <dgm:pt modelId="{86F1C99A-BD76-4631-BF65-F9160B562143}" type="pres">
      <dgm:prSet presAssocID="{07D27F0F-1277-4783-BEF3-7B4043CD1FA9}" presName="tx2" presStyleLbl="revTx" presStyleIdx="2" presStyleCnt="7" custScaleY="45418"/>
      <dgm:spPr/>
      <dgm:t>
        <a:bodyPr/>
        <a:lstStyle/>
        <a:p>
          <a:pPr latinLnBrk="1"/>
          <a:endParaRPr lang="ko-KR" altLang="en-US"/>
        </a:p>
      </dgm:t>
    </dgm:pt>
    <dgm:pt modelId="{040288F0-6705-436C-BE00-E9AE6C1FCBCC}" type="pres">
      <dgm:prSet presAssocID="{07D27F0F-1277-4783-BEF3-7B4043CD1FA9}" presName="vert2" presStyleCnt="0"/>
      <dgm:spPr/>
    </dgm:pt>
    <dgm:pt modelId="{9BCA64A0-FE73-48FF-B719-D69577088F48}" type="pres">
      <dgm:prSet presAssocID="{07D27F0F-1277-4783-BEF3-7B4043CD1FA9}" presName="thinLine2b" presStyleLbl="callout" presStyleIdx="1" presStyleCnt="6"/>
      <dgm:spPr/>
    </dgm:pt>
    <dgm:pt modelId="{DA5ACF67-714D-41D4-992D-F04E150502A2}" type="pres">
      <dgm:prSet presAssocID="{07D27F0F-1277-4783-BEF3-7B4043CD1FA9}" presName="vertSpace2b" presStyleCnt="0"/>
      <dgm:spPr/>
    </dgm:pt>
    <dgm:pt modelId="{8C9A1EEC-EFEE-4B33-8ADD-13DA6B176766}" type="pres">
      <dgm:prSet presAssocID="{F92CCF54-5C07-4017-8F6E-B27FC797469F}" presName="horz2" presStyleCnt="0"/>
      <dgm:spPr/>
    </dgm:pt>
    <dgm:pt modelId="{49ACDA30-313F-41FE-AB33-25BC21C20A99}" type="pres">
      <dgm:prSet presAssocID="{F92CCF54-5C07-4017-8F6E-B27FC797469F}" presName="horzSpace2" presStyleCnt="0"/>
      <dgm:spPr/>
    </dgm:pt>
    <dgm:pt modelId="{124A51A0-0DA3-4682-93AF-BA5EEF257DF2}" type="pres">
      <dgm:prSet presAssocID="{F92CCF54-5C07-4017-8F6E-B27FC797469F}" presName="tx2" presStyleLbl="revTx" presStyleIdx="3" presStyleCnt="7" custScaleY="30451"/>
      <dgm:spPr/>
      <dgm:t>
        <a:bodyPr/>
        <a:lstStyle/>
        <a:p>
          <a:pPr latinLnBrk="1"/>
          <a:endParaRPr lang="ko-KR" altLang="en-US"/>
        </a:p>
      </dgm:t>
    </dgm:pt>
    <dgm:pt modelId="{C2041FF3-85DF-461F-80DC-4F6E0F4A3E80}" type="pres">
      <dgm:prSet presAssocID="{F92CCF54-5C07-4017-8F6E-B27FC797469F}" presName="vert2" presStyleCnt="0"/>
      <dgm:spPr/>
    </dgm:pt>
    <dgm:pt modelId="{78B8A77E-3DDE-45C9-8D5D-B986EF7564E0}" type="pres">
      <dgm:prSet presAssocID="{F92CCF54-5C07-4017-8F6E-B27FC797469F}" presName="thinLine2b" presStyleLbl="callout" presStyleIdx="2" presStyleCnt="6"/>
      <dgm:spPr/>
    </dgm:pt>
    <dgm:pt modelId="{7B562A5D-37C6-4B76-B183-FEA28F32DE6A}" type="pres">
      <dgm:prSet presAssocID="{F92CCF54-5C07-4017-8F6E-B27FC797469F}" presName="vertSpace2b" presStyleCnt="0"/>
      <dgm:spPr/>
    </dgm:pt>
    <dgm:pt modelId="{B86C489A-E229-4E7D-A994-5381335E118C}" type="pres">
      <dgm:prSet presAssocID="{295A40DB-0AC6-4D85-BA3F-9278C67FA780}" presName="horz2" presStyleCnt="0"/>
      <dgm:spPr/>
    </dgm:pt>
    <dgm:pt modelId="{83D008E4-F0DF-4C7D-957E-E1CAD1F11A87}" type="pres">
      <dgm:prSet presAssocID="{295A40DB-0AC6-4D85-BA3F-9278C67FA780}" presName="horzSpace2" presStyleCnt="0"/>
      <dgm:spPr/>
    </dgm:pt>
    <dgm:pt modelId="{C94A1077-6526-457C-A571-F24980B56673}" type="pres">
      <dgm:prSet presAssocID="{295A40DB-0AC6-4D85-BA3F-9278C67FA780}" presName="tx2" presStyleLbl="revTx" presStyleIdx="4" presStyleCnt="7" custScaleY="42731"/>
      <dgm:spPr/>
      <dgm:t>
        <a:bodyPr/>
        <a:lstStyle/>
        <a:p>
          <a:pPr latinLnBrk="1"/>
          <a:endParaRPr lang="ko-KR" altLang="en-US"/>
        </a:p>
      </dgm:t>
    </dgm:pt>
    <dgm:pt modelId="{9821F402-B97C-485E-B11F-38866C5F1F58}" type="pres">
      <dgm:prSet presAssocID="{295A40DB-0AC6-4D85-BA3F-9278C67FA780}" presName="vert2" presStyleCnt="0"/>
      <dgm:spPr/>
    </dgm:pt>
    <dgm:pt modelId="{4E7EE3B9-F56F-4214-B2B5-B9023FD108DA}" type="pres">
      <dgm:prSet presAssocID="{295A40DB-0AC6-4D85-BA3F-9278C67FA780}" presName="thinLine2b" presStyleLbl="callout" presStyleIdx="3" presStyleCnt="6"/>
      <dgm:spPr/>
    </dgm:pt>
    <dgm:pt modelId="{09FD11B3-4BD1-40BE-941B-353FEE28652E}" type="pres">
      <dgm:prSet presAssocID="{295A40DB-0AC6-4D85-BA3F-9278C67FA780}" presName="vertSpace2b" presStyleCnt="0"/>
      <dgm:spPr/>
    </dgm:pt>
    <dgm:pt modelId="{434B5833-556C-47B0-A345-56965E86C1A1}" type="pres">
      <dgm:prSet presAssocID="{303349F5-FCB5-4035-A548-75330E812F8C}" presName="horz2" presStyleCnt="0"/>
      <dgm:spPr/>
    </dgm:pt>
    <dgm:pt modelId="{CE9C4818-D87C-42CA-AD71-C4C627F880E5}" type="pres">
      <dgm:prSet presAssocID="{303349F5-FCB5-4035-A548-75330E812F8C}" presName="horzSpace2" presStyleCnt="0"/>
      <dgm:spPr/>
    </dgm:pt>
    <dgm:pt modelId="{25DDA05B-E9FE-4EE0-8E72-3DAF000E8989}" type="pres">
      <dgm:prSet presAssocID="{303349F5-FCB5-4035-A548-75330E812F8C}" presName="tx2" presStyleLbl="revTx" presStyleIdx="5" presStyleCnt="7" custScaleY="39524"/>
      <dgm:spPr/>
      <dgm:t>
        <a:bodyPr/>
        <a:lstStyle/>
        <a:p>
          <a:pPr latinLnBrk="1"/>
          <a:endParaRPr lang="ko-KR" altLang="en-US"/>
        </a:p>
      </dgm:t>
    </dgm:pt>
    <dgm:pt modelId="{AC9430C6-342F-44BB-B2E0-27BDD7384D15}" type="pres">
      <dgm:prSet presAssocID="{303349F5-FCB5-4035-A548-75330E812F8C}" presName="vert2" presStyleCnt="0"/>
      <dgm:spPr/>
    </dgm:pt>
    <dgm:pt modelId="{3AD226FC-C2BB-47E0-81CC-43D46F2A7677}" type="pres">
      <dgm:prSet presAssocID="{303349F5-FCB5-4035-A548-75330E812F8C}" presName="thinLine2b" presStyleLbl="callout" presStyleIdx="4" presStyleCnt="6"/>
      <dgm:spPr/>
    </dgm:pt>
    <dgm:pt modelId="{1F9677E7-5038-4426-9BDE-80AEF0B1383D}" type="pres">
      <dgm:prSet presAssocID="{303349F5-FCB5-4035-A548-75330E812F8C}" presName="vertSpace2b" presStyleCnt="0"/>
      <dgm:spPr/>
    </dgm:pt>
    <dgm:pt modelId="{10383EAC-F8F3-491B-A96A-736060D0ED90}" type="pres">
      <dgm:prSet presAssocID="{FD6E24A9-4C26-44A2-B750-955A9323A74F}" presName="horz2" presStyleCnt="0"/>
      <dgm:spPr/>
    </dgm:pt>
    <dgm:pt modelId="{B9C67229-3895-4BE2-92CB-47992F9B6B1E}" type="pres">
      <dgm:prSet presAssocID="{FD6E24A9-4C26-44A2-B750-955A9323A74F}" presName="horzSpace2" presStyleCnt="0"/>
      <dgm:spPr/>
    </dgm:pt>
    <dgm:pt modelId="{831F6B32-601C-4B35-B90A-2C485E5C25AB}" type="pres">
      <dgm:prSet presAssocID="{FD6E24A9-4C26-44A2-B750-955A9323A74F}" presName="tx2" presStyleLbl="revTx" presStyleIdx="6" presStyleCnt="7" custScaleY="39951"/>
      <dgm:spPr/>
      <dgm:t>
        <a:bodyPr/>
        <a:lstStyle/>
        <a:p>
          <a:pPr latinLnBrk="1"/>
          <a:endParaRPr lang="ko-KR" altLang="en-US"/>
        </a:p>
      </dgm:t>
    </dgm:pt>
    <dgm:pt modelId="{0ABC7D78-53AF-473B-9E17-023A19869F27}" type="pres">
      <dgm:prSet presAssocID="{FD6E24A9-4C26-44A2-B750-955A9323A74F}" presName="vert2" presStyleCnt="0"/>
      <dgm:spPr/>
    </dgm:pt>
    <dgm:pt modelId="{F0237FA6-06FA-4643-BC7C-1530A0437D84}" type="pres">
      <dgm:prSet presAssocID="{FD6E24A9-4C26-44A2-B750-955A9323A74F}" presName="thinLine2b" presStyleLbl="callout" presStyleIdx="5" presStyleCnt="6"/>
      <dgm:spPr/>
    </dgm:pt>
    <dgm:pt modelId="{8C50742D-85AC-4102-98F0-3614C9A37B20}" type="pres">
      <dgm:prSet presAssocID="{FD6E24A9-4C26-44A2-B750-955A9323A74F}" presName="vertSpace2b" presStyleCnt="0"/>
      <dgm:spPr/>
    </dgm:pt>
  </dgm:ptLst>
  <dgm:cxnLst>
    <dgm:cxn modelId="{942338C4-AD18-4195-BC5A-147B462B0EFC}" type="presOf" srcId="{B0788120-3830-4618-98FC-0761CDC855AB}" destId="{947F6440-68DE-4673-9EBD-AB05AC5056F4}" srcOrd="0" destOrd="0" presId="urn:microsoft.com/office/officeart/2008/layout/LinedList"/>
    <dgm:cxn modelId="{CF00112F-B537-4DDF-BB3A-B378C2448B2D}" type="presOf" srcId="{42B13D0A-6D8F-452F-9416-DEFE2048CCD0}" destId="{2A5FED7D-FF9B-4464-B6E3-0E32FD2FC276}" srcOrd="0" destOrd="0" presId="urn:microsoft.com/office/officeart/2008/layout/LinedList"/>
    <dgm:cxn modelId="{D196042B-32A4-4E09-AA64-BC40801BA81E}" srcId="{42B13D0A-6D8F-452F-9416-DEFE2048CCD0}" destId="{295A40DB-0AC6-4D85-BA3F-9278C67FA780}" srcOrd="3" destOrd="0" parTransId="{A8B9203A-60E0-4EB2-8C09-53667613BABB}" sibTransId="{96A317FB-81A5-4CBD-88B5-B42C19EA58E6}"/>
    <dgm:cxn modelId="{7C9A77EC-5306-4B1E-9C80-AA326A7A8545}" type="presOf" srcId="{49CB6051-CC4A-46CE-B192-3299A3FD590F}" destId="{A68807DE-53B0-4FFD-945A-DF7B7398F9A8}" srcOrd="0" destOrd="0" presId="urn:microsoft.com/office/officeart/2008/layout/LinedList"/>
    <dgm:cxn modelId="{1F1D01E2-9EFB-4961-A0CF-0BE53080935C}" type="presOf" srcId="{FD6E24A9-4C26-44A2-B750-955A9323A74F}" destId="{831F6B32-601C-4B35-B90A-2C485E5C25AB}" srcOrd="0" destOrd="0" presId="urn:microsoft.com/office/officeart/2008/layout/LinedList"/>
    <dgm:cxn modelId="{A565E762-57C2-490F-B93E-FD34BAFB07FA}" srcId="{42B13D0A-6D8F-452F-9416-DEFE2048CCD0}" destId="{F92CCF54-5C07-4017-8F6E-B27FC797469F}" srcOrd="2" destOrd="0" parTransId="{7B3454EC-BDBC-410A-9552-98A77E16FA42}" sibTransId="{97063ACB-10AD-4016-BF56-1A033F800AC5}"/>
    <dgm:cxn modelId="{1AAA0BA3-08DB-4A9E-BFCD-76C32F215515}" type="presOf" srcId="{07D27F0F-1277-4783-BEF3-7B4043CD1FA9}" destId="{86F1C99A-BD76-4631-BF65-F9160B562143}" srcOrd="0" destOrd="0" presId="urn:microsoft.com/office/officeart/2008/layout/LinedList"/>
    <dgm:cxn modelId="{2778CBFF-14C2-4A5C-84B5-B91D7B32809B}" srcId="{B0788120-3830-4618-98FC-0761CDC855AB}" destId="{42B13D0A-6D8F-452F-9416-DEFE2048CCD0}" srcOrd="0" destOrd="0" parTransId="{0C1A19E9-5C5D-4350-B8E9-AEC003C4A51C}" sibTransId="{8FA33738-B7E0-427B-B176-267207C17301}"/>
    <dgm:cxn modelId="{ABB21144-3587-4D64-B0A8-EA325AECFF8D}" srcId="{42B13D0A-6D8F-452F-9416-DEFE2048CCD0}" destId="{07D27F0F-1277-4783-BEF3-7B4043CD1FA9}" srcOrd="1" destOrd="0" parTransId="{C24D4B5E-B230-4CCB-AE8F-071F2349693B}" sibTransId="{EFE245E0-26C7-422A-9EEC-D633607B2298}"/>
    <dgm:cxn modelId="{07C7F85A-D56B-4446-B0DB-CA3EF50E99B0}" srcId="{42B13D0A-6D8F-452F-9416-DEFE2048CCD0}" destId="{49CB6051-CC4A-46CE-B192-3299A3FD590F}" srcOrd="0" destOrd="0" parTransId="{6F94CDAE-7F54-43F3-993D-C196CF999859}" sibTransId="{2B6A1146-8CC5-4065-8238-23A4983C3FBE}"/>
    <dgm:cxn modelId="{30EB629D-A372-4F76-BF91-852162DA9BB6}" srcId="{42B13D0A-6D8F-452F-9416-DEFE2048CCD0}" destId="{303349F5-FCB5-4035-A548-75330E812F8C}" srcOrd="4" destOrd="0" parTransId="{0CEE9534-2046-4D02-9C8C-299F90CDEFA1}" sibTransId="{FBEFDC4B-1E6B-4D2D-B9D1-C58B9F0ADC0E}"/>
    <dgm:cxn modelId="{BF843856-D49D-4DEA-99D0-E69BE164BB00}" type="presOf" srcId="{F92CCF54-5C07-4017-8F6E-B27FC797469F}" destId="{124A51A0-0DA3-4682-93AF-BA5EEF257DF2}" srcOrd="0" destOrd="0" presId="urn:microsoft.com/office/officeart/2008/layout/LinedList"/>
    <dgm:cxn modelId="{3C4E8E68-91BD-4834-9CE9-FCF02D304196}" srcId="{42B13D0A-6D8F-452F-9416-DEFE2048CCD0}" destId="{FD6E24A9-4C26-44A2-B750-955A9323A74F}" srcOrd="5" destOrd="0" parTransId="{04AE5269-DBC4-4A62-8E1E-925D26310D22}" sibTransId="{C0A51340-21D9-4338-9F8F-F276A2660932}"/>
    <dgm:cxn modelId="{E2CFF6B0-F165-4FF1-9102-E021426E7A5E}" type="presOf" srcId="{295A40DB-0AC6-4D85-BA3F-9278C67FA780}" destId="{C94A1077-6526-457C-A571-F24980B56673}" srcOrd="0" destOrd="0" presId="urn:microsoft.com/office/officeart/2008/layout/LinedList"/>
    <dgm:cxn modelId="{A1DBC72F-39B2-42D4-820A-A0F43612B8B4}" type="presOf" srcId="{303349F5-FCB5-4035-A548-75330E812F8C}" destId="{25DDA05B-E9FE-4EE0-8E72-3DAF000E8989}" srcOrd="0" destOrd="0" presId="urn:microsoft.com/office/officeart/2008/layout/LinedList"/>
    <dgm:cxn modelId="{CADA510B-E8F3-430F-8F00-E828555B7E53}" type="presParOf" srcId="{947F6440-68DE-4673-9EBD-AB05AC5056F4}" destId="{20EBEE16-6C32-44AA-AE7C-AFE1D3C5D76F}" srcOrd="0" destOrd="0" presId="urn:microsoft.com/office/officeart/2008/layout/LinedList"/>
    <dgm:cxn modelId="{911F5E0A-9C0F-406A-AC21-A080498A01A9}" type="presParOf" srcId="{947F6440-68DE-4673-9EBD-AB05AC5056F4}" destId="{9365C1EE-4B6B-47D2-A0D5-E94DA428C16A}" srcOrd="1" destOrd="0" presId="urn:microsoft.com/office/officeart/2008/layout/LinedList"/>
    <dgm:cxn modelId="{2947B4A2-B2BA-4944-A7D9-17A033A19AF1}" type="presParOf" srcId="{9365C1EE-4B6B-47D2-A0D5-E94DA428C16A}" destId="{2A5FED7D-FF9B-4464-B6E3-0E32FD2FC276}" srcOrd="0" destOrd="0" presId="urn:microsoft.com/office/officeart/2008/layout/LinedList"/>
    <dgm:cxn modelId="{1417B726-4C88-459E-AA20-091CEBE0AF05}" type="presParOf" srcId="{9365C1EE-4B6B-47D2-A0D5-E94DA428C16A}" destId="{31AED3B0-EDA9-478D-9BBD-58BA7BE03910}" srcOrd="1" destOrd="0" presId="urn:microsoft.com/office/officeart/2008/layout/LinedList"/>
    <dgm:cxn modelId="{9B93BA6B-964F-47DD-85E2-5D4B7772F8D0}" type="presParOf" srcId="{31AED3B0-EDA9-478D-9BBD-58BA7BE03910}" destId="{DAF826E9-B27B-4563-B792-2844AB674FB5}" srcOrd="0" destOrd="0" presId="urn:microsoft.com/office/officeart/2008/layout/LinedList"/>
    <dgm:cxn modelId="{BFDEDC04-1F17-40B1-BDA2-313E87EE3E3F}" type="presParOf" srcId="{31AED3B0-EDA9-478D-9BBD-58BA7BE03910}" destId="{75AFDECD-814F-4EC5-A0A5-D8E265BBC748}" srcOrd="1" destOrd="0" presId="urn:microsoft.com/office/officeart/2008/layout/LinedList"/>
    <dgm:cxn modelId="{0DDFD005-728C-45DD-A065-A9E5D51D1609}" type="presParOf" srcId="{75AFDECD-814F-4EC5-A0A5-D8E265BBC748}" destId="{CF851681-8245-4EC8-9050-D92DDFB55508}" srcOrd="0" destOrd="0" presId="urn:microsoft.com/office/officeart/2008/layout/LinedList"/>
    <dgm:cxn modelId="{9065AC06-83FE-4C40-903F-9B925D95EFD3}" type="presParOf" srcId="{75AFDECD-814F-4EC5-A0A5-D8E265BBC748}" destId="{A68807DE-53B0-4FFD-945A-DF7B7398F9A8}" srcOrd="1" destOrd="0" presId="urn:microsoft.com/office/officeart/2008/layout/LinedList"/>
    <dgm:cxn modelId="{BB1355C0-FBC4-4EC5-BC89-9CE84A66898F}" type="presParOf" srcId="{75AFDECD-814F-4EC5-A0A5-D8E265BBC748}" destId="{29273C1F-6E71-4C5A-95C1-F6BE28EB1270}" srcOrd="2" destOrd="0" presId="urn:microsoft.com/office/officeart/2008/layout/LinedList"/>
    <dgm:cxn modelId="{6EA0F49B-DE00-4DBC-ABE5-5B8ABEE9741F}" type="presParOf" srcId="{31AED3B0-EDA9-478D-9BBD-58BA7BE03910}" destId="{831E4E86-470E-4E4D-9CFB-D50772AEC088}" srcOrd="2" destOrd="0" presId="urn:microsoft.com/office/officeart/2008/layout/LinedList"/>
    <dgm:cxn modelId="{DFDAB32B-59F2-41A9-81CA-586F78C93F62}" type="presParOf" srcId="{31AED3B0-EDA9-478D-9BBD-58BA7BE03910}" destId="{E89D81E8-0C44-4B16-9706-8C3CCB99C4CC}" srcOrd="3" destOrd="0" presId="urn:microsoft.com/office/officeart/2008/layout/LinedList"/>
    <dgm:cxn modelId="{BF01F2DA-F9E0-4435-AF3D-A2D263EABC32}" type="presParOf" srcId="{31AED3B0-EDA9-478D-9BBD-58BA7BE03910}" destId="{041BBF9D-0723-410F-9202-5B09A1CF320C}" srcOrd="4" destOrd="0" presId="urn:microsoft.com/office/officeart/2008/layout/LinedList"/>
    <dgm:cxn modelId="{1C7CE71B-3D68-40B6-B2AE-C4D17D639BFE}" type="presParOf" srcId="{041BBF9D-0723-410F-9202-5B09A1CF320C}" destId="{D5143DD2-06A9-4312-922A-BDBFC13C6168}" srcOrd="0" destOrd="0" presId="urn:microsoft.com/office/officeart/2008/layout/LinedList"/>
    <dgm:cxn modelId="{18D73675-DAC4-4215-9871-9561A28C5926}" type="presParOf" srcId="{041BBF9D-0723-410F-9202-5B09A1CF320C}" destId="{86F1C99A-BD76-4631-BF65-F9160B562143}" srcOrd="1" destOrd="0" presId="urn:microsoft.com/office/officeart/2008/layout/LinedList"/>
    <dgm:cxn modelId="{F2ED3FB5-9308-4577-86EB-80D754EBD2F7}" type="presParOf" srcId="{041BBF9D-0723-410F-9202-5B09A1CF320C}" destId="{040288F0-6705-436C-BE00-E9AE6C1FCBCC}" srcOrd="2" destOrd="0" presId="urn:microsoft.com/office/officeart/2008/layout/LinedList"/>
    <dgm:cxn modelId="{D0AC8EAD-E0C5-4B10-907F-D43102CA33C3}" type="presParOf" srcId="{31AED3B0-EDA9-478D-9BBD-58BA7BE03910}" destId="{9BCA64A0-FE73-48FF-B719-D69577088F48}" srcOrd="5" destOrd="0" presId="urn:microsoft.com/office/officeart/2008/layout/LinedList"/>
    <dgm:cxn modelId="{4AD1DC16-35A8-49F4-82CA-30AFF55E5CDB}" type="presParOf" srcId="{31AED3B0-EDA9-478D-9BBD-58BA7BE03910}" destId="{DA5ACF67-714D-41D4-992D-F04E150502A2}" srcOrd="6" destOrd="0" presId="urn:microsoft.com/office/officeart/2008/layout/LinedList"/>
    <dgm:cxn modelId="{66759E56-ECBE-4BC8-B25E-00FED28371C2}" type="presParOf" srcId="{31AED3B0-EDA9-478D-9BBD-58BA7BE03910}" destId="{8C9A1EEC-EFEE-4B33-8ADD-13DA6B176766}" srcOrd="7" destOrd="0" presId="urn:microsoft.com/office/officeart/2008/layout/LinedList"/>
    <dgm:cxn modelId="{E7AD9A1F-2529-4C07-B452-CF3ACDA45D27}" type="presParOf" srcId="{8C9A1EEC-EFEE-4B33-8ADD-13DA6B176766}" destId="{49ACDA30-313F-41FE-AB33-25BC21C20A99}" srcOrd="0" destOrd="0" presId="urn:microsoft.com/office/officeart/2008/layout/LinedList"/>
    <dgm:cxn modelId="{6CC56579-5216-4BEF-931B-F2E80CE6C779}" type="presParOf" srcId="{8C9A1EEC-EFEE-4B33-8ADD-13DA6B176766}" destId="{124A51A0-0DA3-4682-93AF-BA5EEF257DF2}" srcOrd="1" destOrd="0" presId="urn:microsoft.com/office/officeart/2008/layout/LinedList"/>
    <dgm:cxn modelId="{6BC82627-90C2-4722-9710-4F8C7B7291DE}" type="presParOf" srcId="{8C9A1EEC-EFEE-4B33-8ADD-13DA6B176766}" destId="{C2041FF3-85DF-461F-80DC-4F6E0F4A3E80}" srcOrd="2" destOrd="0" presId="urn:microsoft.com/office/officeart/2008/layout/LinedList"/>
    <dgm:cxn modelId="{57099059-FA08-41EC-AD85-3BC8AB28386F}" type="presParOf" srcId="{31AED3B0-EDA9-478D-9BBD-58BA7BE03910}" destId="{78B8A77E-3DDE-45C9-8D5D-B986EF7564E0}" srcOrd="8" destOrd="0" presId="urn:microsoft.com/office/officeart/2008/layout/LinedList"/>
    <dgm:cxn modelId="{84FBF6AD-1CB6-475F-8B7A-0936A6D26F21}" type="presParOf" srcId="{31AED3B0-EDA9-478D-9BBD-58BA7BE03910}" destId="{7B562A5D-37C6-4B76-B183-FEA28F32DE6A}" srcOrd="9" destOrd="0" presId="urn:microsoft.com/office/officeart/2008/layout/LinedList"/>
    <dgm:cxn modelId="{1EF551FB-59F4-426F-B9C6-CDA6BB12C988}" type="presParOf" srcId="{31AED3B0-EDA9-478D-9BBD-58BA7BE03910}" destId="{B86C489A-E229-4E7D-A994-5381335E118C}" srcOrd="10" destOrd="0" presId="urn:microsoft.com/office/officeart/2008/layout/LinedList"/>
    <dgm:cxn modelId="{2A3E9B93-A5D5-4B6B-BACB-4E7E1BCB36FB}" type="presParOf" srcId="{B86C489A-E229-4E7D-A994-5381335E118C}" destId="{83D008E4-F0DF-4C7D-957E-E1CAD1F11A87}" srcOrd="0" destOrd="0" presId="urn:microsoft.com/office/officeart/2008/layout/LinedList"/>
    <dgm:cxn modelId="{47DB8C7E-27EA-47D1-B4BA-53B88B152F5A}" type="presParOf" srcId="{B86C489A-E229-4E7D-A994-5381335E118C}" destId="{C94A1077-6526-457C-A571-F24980B56673}" srcOrd="1" destOrd="0" presId="urn:microsoft.com/office/officeart/2008/layout/LinedList"/>
    <dgm:cxn modelId="{B6815304-054D-4AB7-A7C7-4532DB02436E}" type="presParOf" srcId="{B86C489A-E229-4E7D-A994-5381335E118C}" destId="{9821F402-B97C-485E-B11F-38866C5F1F58}" srcOrd="2" destOrd="0" presId="urn:microsoft.com/office/officeart/2008/layout/LinedList"/>
    <dgm:cxn modelId="{503C9B54-6BDF-43F3-8D68-B32549C95C8F}" type="presParOf" srcId="{31AED3B0-EDA9-478D-9BBD-58BA7BE03910}" destId="{4E7EE3B9-F56F-4214-B2B5-B9023FD108DA}" srcOrd="11" destOrd="0" presId="urn:microsoft.com/office/officeart/2008/layout/LinedList"/>
    <dgm:cxn modelId="{B78B765E-6A8D-4261-A582-C3E2E2103F17}" type="presParOf" srcId="{31AED3B0-EDA9-478D-9BBD-58BA7BE03910}" destId="{09FD11B3-4BD1-40BE-941B-353FEE28652E}" srcOrd="12" destOrd="0" presId="urn:microsoft.com/office/officeart/2008/layout/LinedList"/>
    <dgm:cxn modelId="{B01FE733-16E0-481E-A4BB-F78F5945273E}" type="presParOf" srcId="{31AED3B0-EDA9-478D-9BBD-58BA7BE03910}" destId="{434B5833-556C-47B0-A345-56965E86C1A1}" srcOrd="13" destOrd="0" presId="urn:microsoft.com/office/officeart/2008/layout/LinedList"/>
    <dgm:cxn modelId="{51C82FA4-7A47-46E8-B5F2-8C5BA414A573}" type="presParOf" srcId="{434B5833-556C-47B0-A345-56965E86C1A1}" destId="{CE9C4818-D87C-42CA-AD71-C4C627F880E5}" srcOrd="0" destOrd="0" presId="urn:microsoft.com/office/officeart/2008/layout/LinedList"/>
    <dgm:cxn modelId="{3E4D658D-BF0E-4EC9-BB93-1FD488ECFE52}" type="presParOf" srcId="{434B5833-556C-47B0-A345-56965E86C1A1}" destId="{25DDA05B-E9FE-4EE0-8E72-3DAF000E8989}" srcOrd="1" destOrd="0" presId="urn:microsoft.com/office/officeart/2008/layout/LinedList"/>
    <dgm:cxn modelId="{191F1BC5-3FEB-4156-AE97-585057730BCB}" type="presParOf" srcId="{434B5833-556C-47B0-A345-56965E86C1A1}" destId="{AC9430C6-342F-44BB-B2E0-27BDD7384D15}" srcOrd="2" destOrd="0" presId="urn:microsoft.com/office/officeart/2008/layout/LinedList"/>
    <dgm:cxn modelId="{B69C5005-E6FD-4E3F-BFD6-2606AA9243E1}" type="presParOf" srcId="{31AED3B0-EDA9-478D-9BBD-58BA7BE03910}" destId="{3AD226FC-C2BB-47E0-81CC-43D46F2A7677}" srcOrd="14" destOrd="0" presId="urn:microsoft.com/office/officeart/2008/layout/LinedList"/>
    <dgm:cxn modelId="{3B1A0E68-1F3C-484D-898C-E690BB6D226D}" type="presParOf" srcId="{31AED3B0-EDA9-478D-9BBD-58BA7BE03910}" destId="{1F9677E7-5038-4426-9BDE-80AEF0B1383D}" srcOrd="15" destOrd="0" presId="urn:microsoft.com/office/officeart/2008/layout/LinedList"/>
    <dgm:cxn modelId="{7860AB49-9EB2-486B-A104-7E3CA2B8B8D7}" type="presParOf" srcId="{31AED3B0-EDA9-478D-9BBD-58BA7BE03910}" destId="{10383EAC-F8F3-491B-A96A-736060D0ED90}" srcOrd="16" destOrd="0" presId="urn:microsoft.com/office/officeart/2008/layout/LinedList"/>
    <dgm:cxn modelId="{03BA52F2-81BD-46F8-9F6D-0C4987E4CF2F}" type="presParOf" srcId="{10383EAC-F8F3-491B-A96A-736060D0ED90}" destId="{B9C67229-3895-4BE2-92CB-47992F9B6B1E}" srcOrd="0" destOrd="0" presId="urn:microsoft.com/office/officeart/2008/layout/LinedList"/>
    <dgm:cxn modelId="{9FF43B7E-A8B1-4A84-8628-0867EA570F70}" type="presParOf" srcId="{10383EAC-F8F3-491B-A96A-736060D0ED90}" destId="{831F6B32-601C-4B35-B90A-2C485E5C25AB}" srcOrd="1" destOrd="0" presId="urn:microsoft.com/office/officeart/2008/layout/LinedList"/>
    <dgm:cxn modelId="{DCC49D67-80C2-457D-9AFB-79A6320ACEAF}" type="presParOf" srcId="{10383EAC-F8F3-491B-A96A-736060D0ED90}" destId="{0ABC7D78-53AF-473B-9E17-023A19869F27}" srcOrd="2" destOrd="0" presId="urn:microsoft.com/office/officeart/2008/layout/LinedList"/>
    <dgm:cxn modelId="{5E40CAD4-6E35-4F7C-A62A-997F1ACF0829}" type="presParOf" srcId="{31AED3B0-EDA9-478D-9BBD-58BA7BE03910}" destId="{F0237FA6-06FA-4643-BC7C-1530A0437D84}" srcOrd="17" destOrd="0" presId="urn:microsoft.com/office/officeart/2008/layout/LinedList"/>
    <dgm:cxn modelId="{E9585E5C-1FBF-49C3-9B7C-0B85649795B7}" type="presParOf" srcId="{31AED3B0-EDA9-478D-9BBD-58BA7BE03910}" destId="{8C50742D-85AC-4102-98F0-3614C9A37B20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9BE36-20FB-4F5A-B9FA-76B16B68A900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9AAC-38C6-4EDD-ABF1-E411CA3D5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8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43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bb59ecd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7bb59ecd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4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b59ecdf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7bb59ecdf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73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bb59ecdf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7bb59ecdf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859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0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7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9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7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1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5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5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8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9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5022-C40E-47C8-8C3B-45FC312BB75B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1BEF0-B909-4C47-B056-369212DB24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4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571896"/>
            <a:ext cx="9144000" cy="2150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326" y="860462"/>
            <a:ext cx="2651688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6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Watch</a:t>
            </a:r>
            <a:endParaRPr lang="en-US" altLang="ko-KR" sz="6600" dirty="0">
              <a:solidFill>
                <a:schemeClr val="accent6">
                  <a:lumMod val="75000"/>
                </a:schemeClr>
              </a:solidFill>
              <a:latin typeface="-윤고딕330"/>
              <a:ea typeface="-윤고딕330"/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한쪽 모서리가 잘린 사각형 6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부제목 8"/>
          <p:cNvSpPr>
            <a:spLocks noGrp="1"/>
          </p:cNvSpPr>
          <p:nvPr>
            <p:ph type="subTitle" idx="1"/>
          </p:nvPr>
        </p:nvSpPr>
        <p:spPr>
          <a:xfrm>
            <a:off x="0" y="4401108"/>
            <a:ext cx="9144000" cy="1691640"/>
          </a:xfrm>
        </p:spPr>
        <p:txBody>
          <a:bodyPr vert="horz" lIns="91440" tIns="45720" rIns="91440" bIns="45720">
            <a:noAutofit/>
          </a:bodyPr>
          <a:lstStyle/>
          <a:p>
            <a:pPr lvl="0">
              <a:spcAft>
                <a:spcPct val="8000"/>
              </a:spcAft>
              <a:defRPr lang="ko-KR" altLang="en-US"/>
            </a:pPr>
            <a:r>
              <a:rPr lang="ko-KR" altLang="en-US" sz="2400" b="1" dirty="0">
                <a:solidFill>
                  <a:schemeClr val="tx1"/>
                </a:solidFill>
              </a:rPr>
              <a:t>팀장 :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김경훈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pPr lvl="0">
              <a:spcBef>
                <a:spcPct val="53000"/>
              </a:spcBef>
              <a:defRPr lang="ko-KR" altLang="en-US"/>
            </a:pPr>
            <a:r>
              <a:rPr lang="ko-KR" altLang="en-US" sz="2400" b="1" dirty="0">
                <a:solidFill>
                  <a:schemeClr val="tx1"/>
                </a:solidFill>
              </a:rPr>
              <a:t>팀원 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강동하 김용호 김학민 도우석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호정풍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893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30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3.</a:t>
            </a:r>
            <a:r>
              <a:rPr lang="ko-KR" altLang="en-US" sz="310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프로젝트산출물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295242" y="692696"/>
            <a:ext cx="521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/>
              <a:t>6. </a:t>
            </a:r>
            <a:r>
              <a:rPr lang="en-US" altLang="ko-KR" sz="2400" b="1" dirty="0" smtClean="0"/>
              <a:t>DB Modeling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361"/>
            <a:ext cx="9144000" cy="51549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한쪽 모서리가 잘린 사각형 13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6" name="한쪽 모서리가 잘린 사각형 15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Google Shape;54;g7bb6b8db2d_1_37"/>
          <p:cNvSpPr txBox="1"/>
          <p:nvPr/>
        </p:nvSpPr>
        <p:spPr>
          <a:xfrm>
            <a:off x="1279635" y="1345930"/>
            <a:ext cx="3666629" cy="37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55;g7bb6b8db2d_1_37"/>
          <p:cNvGraphicFramePr/>
          <p:nvPr>
            <p:extLst>
              <p:ext uri="{D42A27DB-BD31-4B8C-83A1-F6EECF244321}">
                <p14:modId xmlns:p14="http://schemas.microsoft.com/office/powerpoint/2010/main" val="3829307966"/>
              </p:ext>
            </p:extLst>
          </p:nvPr>
        </p:nvGraphicFramePr>
        <p:xfrm>
          <a:off x="5770737" y="2963055"/>
          <a:ext cx="2879800" cy="279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1892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09400">
                <a:tc gridSpan="2"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 dirty="0">
                          <a:solidFill>
                            <a:srgbClr val="3F3F3F"/>
                          </a:solidFill>
                        </a:rPr>
                        <a:t>전제 정보를 간략하게 확인이 가능하며 다른 페이지로 이동할 수 있는 메인화면.</a:t>
                      </a:r>
                      <a:endParaRPr sz="6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동영상을 전체화면으로 보여주는 반응형 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관리자가 상품을 올렷을때  시계사진은 가격이 높은순으로 출력된다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watch의 홍보대사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 dirty="0">
                          <a:solidFill>
                            <a:srgbClr val="3F3F3F"/>
                          </a:solidFill>
                        </a:rPr>
                        <a:t>버튼을 클릭시 해당카테고리로 이동가능하게 만들엇다.</a:t>
                      </a:r>
                      <a:endParaRPr sz="1100" u="none" strike="noStrike" cap="none" dirty="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Google Shape;56;g7bb6b8db2d_1_37"/>
          <p:cNvGraphicFramePr/>
          <p:nvPr>
            <p:extLst>
              <p:ext uri="{D42A27DB-BD31-4B8C-83A1-F6EECF244321}">
                <p14:modId xmlns:p14="http://schemas.microsoft.com/office/powerpoint/2010/main" val="4041459362"/>
              </p:ext>
            </p:extLst>
          </p:nvPr>
        </p:nvGraphicFramePr>
        <p:xfrm>
          <a:off x="0" y="1905765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/>
                        <a:t>메인화면 </a:t>
                      </a:r>
                      <a:endParaRPr sz="1100" u="none" strike="sng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도우석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700"/>
                        <a:t>메인 페이지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2019년 12월 19일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1" name="Google Shape;58;g7bb6b8db2d_1_37"/>
          <p:cNvSpPr txBox="1"/>
          <p:nvPr/>
        </p:nvSpPr>
        <p:spPr>
          <a:xfrm>
            <a:off x="285858" y="1061829"/>
            <a:ext cx="1840348" cy="50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메인</a:t>
            </a:r>
            <a:endParaRPr sz="3600"/>
          </a:p>
        </p:txBody>
      </p:sp>
      <p:pic>
        <p:nvPicPr>
          <p:cNvPr id="25" name="Google Shape;59;g7bb6b8db2d_1_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929" y="2853072"/>
            <a:ext cx="5172234" cy="126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0;g7bb6b8db2d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29" y="4282154"/>
            <a:ext cx="2742444" cy="18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1;g7bb6b8db2d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102" y="4397921"/>
            <a:ext cx="2545916" cy="165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02;g7bb59ecdfd_0_0"/>
          <p:cNvSpPr/>
          <p:nvPr/>
        </p:nvSpPr>
        <p:spPr>
          <a:xfrm>
            <a:off x="142929" y="2796430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/>
          </a:p>
        </p:txBody>
      </p:sp>
      <p:sp>
        <p:nvSpPr>
          <p:cNvPr id="22" name="Google Shape;102;g7bb59ecdfd_0_0"/>
          <p:cNvSpPr/>
          <p:nvPr/>
        </p:nvSpPr>
        <p:spPr>
          <a:xfrm>
            <a:off x="142929" y="4218330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2</a:t>
            </a:r>
            <a:endParaRPr dirty="0"/>
          </a:p>
        </p:txBody>
      </p:sp>
      <p:sp>
        <p:nvSpPr>
          <p:cNvPr id="23" name="Google Shape;102;g7bb59ecdfd_0_0"/>
          <p:cNvSpPr/>
          <p:nvPr/>
        </p:nvSpPr>
        <p:spPr>
          <a:xfrm>
            <a:off x="3028293" y="4218330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835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39952" y="2885836"/>
            <a:ext cx="3348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개인 회원</a:t>
            </a:r>
            <a:endParaRPr lang="ko-KR" altLang="en-US" sz="4000" dirty="0"/>
          </a:p>
        </p:txBody>
      </p:sp>
      <p:pic>
        <p:nvPicPr>
          <p:cNvPr id="7" name="그림 13" descr="인간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2367" y="2600932"/>
            <a:ext cx="2486856" cy="16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13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/>
        </p:nvSpPr>
        <p:spPr>
          <a:xfrm>
            <a:off x="1364431" y="692698"/>
            <a:ext cx="3909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5" name="Google Shape;85;p20"/>
          <p:cNvGraphicFramePr/>
          <p:nvPr/>
        </p:nvGraphicFramePr>
        <p:xfrm>
          <a:off x="6264188" y="2111395"/>
          <a:ext cx="2879800" cy="2916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335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19700">
                <a:tc gridSpan="2"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사용자(회원)가 최근 본 상품을 볼 수  있도록 한 페이지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8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가장 최근에 본 상품 10개만 보여준다.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같은 제품이 중복되어 등록되는것을 막는다.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로그인 유저만 가능하게 한다.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Google Shape;86;p20"/>
          <p:cNvGraphicFramePr/>
          <p:nvPr/>
        </p:nvGraphicFramePr>
        <p:xfrm>
          <a:off x="0" y="1385276"/>
          <a:ext cx="9144000" cy="71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>
                          <a:solidFill>
                            <a:schemeClr val="dk1"/>
                          </a:solidFill>
                        </a:rPr>
                        <a:t>최근 본 상품 보기</a:t>
                      </a:r>
                      <a:endParaRPr sz="9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/>
                        <a:t>최근 본 상품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김학민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마이페이지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12월 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87" name="Google Shape;87;p20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20"/>
          <p:cNvSpPr txBox="1"/>
          <p:nvPr/>
        </p:nvSpPr>
        <p:spPr>
          <a:xfrm>
            <a:off x="5524157" y="0"/>
            <a:ext cx="3619843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altLang="ko-KR" sz="6300" dirty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6300" b="0" i="0" u="none" strike="noStrike" cap="none" dirty="0" smtClean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41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05826"/>
            <a:ext cx="5959388" cy="2993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86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b59ecdfd_0_0"/>
          <p:cNvSpPr txBox="1"/>
          <p:nvPr/>
        </p:nvSpPr>
        <p:spPr>
          <a:xfrm>
            <a:off x="1364431" y="692698"/>
            <a:ext cx="39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bb59ecdfd_0_0"/>
          <p:cNvGraphicFramePr/>
          <p:nvPr/>
        </p:nvGraphicFramePr>
        <p:xfrm>
          <a:off x="6264188" y="2111395"/>
          <a:ext cx="2879800" cy="3474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335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19700">
                <a:tc gridSpan="2">
                  <a:txBody>
                    <a:bodyPr/>
                    <a:lstStyle/>
                    <a:p>
                      <a:pPr marL="87312" marR="0" lvl="0" indent="-8731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사용자(회원)가 지금까지 구매한 상품을 보여주는 페이지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8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구매상품을 기간별 조회가 가능하게 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한 페이지에 5개의 상품이 보이도록 페이징 처리한다.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사용자(회원)가 구매한 상품의 상품평을 작성 할 수 있는 버튼을 만든다.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로그인 유저만 가능하게 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Google Shape;97;g7bb59ecdfd_0_0"/>
          <p:cNvGraphicFramePr/>
          <p:nvPr/>
        </p:nvGraphicFramePr>
        <p:xfrm>
          <a:off x="0" y="1385276"/>
          <a:ext cx="9144000" cy="71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>
                          <a:solidFill>
                            <a:schemeClr val="dk1"/>
                          </a:solidFill>
                        </a:rPr>
                        <a:t>주문현황 보기</a:t>
                      </a:r>
                      <a:endParaRPr sz="9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/>
                        <a:t>주문현황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김학민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마이페이지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12월 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8" name="Google Shape;98;g7bb59ecdfd_0_0"/>
          <p:cNvSpPr/>
          <p:nvPr/>
        </p:nvSpPr>
        <p:spPr>
          <a:xfrm>
            <a:off x="0" y="153506"/>
            <a:ext cx="5292000" cy="41850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bb59ecdfd_0_0"/>
          <p:cNvSpPr txBox="1"/>
          <p:nvPr/>
        </p:nvSpPr>
        <p:spPr>
          <a:xfrm>
            <a:off x="5524157" y="0"/>
            <a:ext cx="36198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altLang="ko-KR" sz="6300" dirty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6300" b="0" i="0" u="none" strike="noStrike" cap="none" dirty="0" smtClean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41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7bb59ecdfd_0_0"/>
          <p:cNvSpPr/>
          <p:nvPr/>
        </p:nvSpPr>
        <p:spPr>
          <a:xfrm rot="10800000">
            <a:off x="3852000" y="6309210"/>
            <a:ext cx="5292000" cy="41850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g7bb59ecdf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82026"/>
            <a:ext cx="5959390" cy="3083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7bb59ecdfd_0_0"/>
          <p:cNvSpPr/>
          <p:nvPr/>
        </p:nvSpPr>
        <p:spPr>
          <a:xfrm>
            <a:off x="5008498" y="3879668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/>
          </a:p>
        </p:txBody>
      </p:sp>
      <p:sp>
        <p:nvSpPr>
          <p:cNvPr id="103" name="Google Shape;103;g7bb59ecdfd_0_0"/>
          <p:cNvSpPr/>
          <p:nvPr/>
        </p:nvSpPr>
        <p:spPr>
          <a:xfrm>
            <a:off x="3177474" y="5027558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04" name="Google Shape;104;g7bb59ecdfd_0_0"/>
          <p:cNvSpPr/>
          <p:nvPr/>
        </p:nvSpPr>
        <p:spPr>
          <a:xfrm>
            <a:off x="4663827" y="4647419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4166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bb59ecdfd_0_11"/>
          <p:cNvSpPr txBox="1"/>
          <p:nvPr/>
        </p:nvSpPr>
        <p:spPr>
          <a:xfrm>
            <a:off x="1364431" y="692698"/>
            <a:ext cx="39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0" name="Google Shape;110;g7bb59ecdfd_0_11"/>
          <p:cNvGraphicFramePr/>
          <p:nvPr/>
        </p:nvGraphicFramePr>
        <p:xfrm>
          <a:off x="6264188" y="2111395"/>
          <a:ext cx="2879800" cy="3474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335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19700">
                <a:tc gridSpan="2">
                  <a:txBody>
                    <a:bodyPr/>
                    <a:lstStyle/>
                    <a:p>
                      <a:pPr marL="87312" marR="0" lvl="0" indent="-8731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사용자(회원)가 상품상세 페이지에서 등록한 위시상품을 보여주는 페이지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8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체크박스를 이용하여 다수의 위</a:t>
                      </a:r>
                      <a:r>
                        <a:rPr lang="ko-KR" sz="800"/>
                        <a:t>시</a:t>
                      </a:r>
                      <a:r>
                        <a:rPr lang="ko-KR" sz="800" u="none" strike="noStrike" cap="none"/>
                        <a:t>리스트 상품을 동시에 선택할 수 있도록 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위시리스트의 상품을 장바구니로 이동시키거나 삭제하는 기능을 추가한다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한번에 8개의 상품만 보이도록 페이징 처리한다.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로그인 유저만 가능하게 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Google Shape;111;g7bb59ecdfd_0_11"/>
          <p:cNvGraphicFramePr/>
          <p:nvPr/>
        </p:nvGraphicFramePr>
        <p:xfrm>
          <a:off x="0" y="1385276"/>
          <a:ext cx="9144000" cy="71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>
                          <a:solidFill>
                            <a:schemeClr val="dk1"/>
                          </a:solidFill>
                        </a:rPr>
                        <a:t>위시리스트 보기</a:t>
                      </a:r>
                      <a:endParaRPr sz="9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/>
                        <a:t>위시리스트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김학민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마이페이지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12월 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2" name="Google Shape;112;g7bb59ecdfd_0_11"/>
          <p:cNvSpPr/>
          <p:nvPr/>
        </p:nvSpPr>
        <p:spPr>
          <a:xfrm>
            <a:off x="0" y="153506"/>
            <a:ext cx="5292000" cy="41850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g7bb59ecdfd_0_11"/>
          <p:cNvSpPr txBox="1"/>
          <p:nvPr/>
        </p:nvSpPr>
        <p:spPr>
          <a:xfrm>
            <a:off x="5524157" y="0"/>
            <a:ext cx="36198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altLang="ko-KR" sz="6300" dirty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6300" b="0" i="0" u="none" strike="noStrike" cap="none" dirty="0" smtClean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41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7bb59ecdfd_0_11"/>
          <p:cNvSpPr/>
          <p:nvPr/>
        </p:nvSpPr>
        <p:spPr>
          <a:xfrm rot="10800000">
            <a:off x="3852000" y="6309210"/>
            <a:ext cx="5292000" cy="41850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g7bb59ecdfd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405826"/>
            <a:ext cx="5959387" cy="3126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7bb59ecdfd_0_11"/>
          <p:cNvSpPr/>
          <p:nvPr/>
        </p:nvSpPr>
        <p:spPr>
          <a:xfrm>
            <a:off x="1499248" y="2778968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117" name="Google Shape;117;g7bb59ecdfd_0_11"/>
          <p:cNvSpPr/>
          <p:nvPr/>
        </p:nvSpPr>
        <p:spPr>
          <a:xfrm>
            <a:off x="4285324" y="2331908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118" name="Google Shape;118;g7bb59ecdfd_0_11"/>
          <p:cNvSpPr/>
          <p:nvPr/>
        </p:nvSpPr>
        <p:spPr>
          <a:xfrm>
            <a:off x="3177477" y="5027544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707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bb59ecdfd_0_22"/>
          <p:cNvSpPr txBox="1"/>
          <p:nvPr/>
        </p:nvSpPr>
        <p:spPr>
          <a:xfrm>
            <a:off x="1364431" y="692698"/>
            <a:ext cx="39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g7bb59ecdfd_0_22"/>
          <p:cNvGraphicFramePr/>
          <p:nvPr/>
        </p:nvGraphicFramePr>
        <p:xfrm>
          <a:off x="6264188" y="2111395"/>
          <a:ext cx="2879800" cy="3474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335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19700">
                <a:tc gridSpan="2">
                  <a:txBody>
                    <a:bodyPr/>
                    <a:lstStyle/>
                    <a:p>
                      <a:pPr marL="87312" marR="0" lvl="0" indent="-8731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사용자(회원)가 자신의 정보를 수정하는 페이지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8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사용자(회원)의 비밀번호를 제외한 모든 정보가 기본값으로 입력되어지게 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비밀번호가 일치하지 않으면 수정되지 않도록한다.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>
                          <a:solidFill>
                            <a:srgbClr val="3F3F3F"/>
                          </a:solidFill>
                        </a:rPr>
                        <a:t>모든 항목이 입력되어질 때만 회원정보가 변경되도록 한다.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strike="noStrike" cap="none"/>
                        <a:t>로그인 유저만 가능하게 한다.</a:t>
                      </a:r>
                      <a:endParaRPr sz="800" u="none" strike="noStrike" cap="none"/>
                    </a:p>
                  </a:txBody>
                  <a:tcPr marL="26850" marR="2685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Google Shape;125;g7bb59ecdfd_0_22"/>
          <p:cNvGraphicFramePr/>
          <p:nvPr/>
        </p:nvGraphicFramePr>
        <p:xfrm>
          <a:off x="0" y="1385276"/>
          <a:ext cx="9144000" cy="71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>
                          <a:solidFill>
                            <a:schemeClr val="dk1"/>
                          </a:solidFill>
                        </a:rPr>
                        <a:t>회원정보변경 하기</a:t>
                      </a:r>
                      <a:endParaRPr sz="9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 u="none" strike="noStrike" cap="none"/>
                        <a:t>회원정보 변경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김학민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/>
                        <a:t>마이페이지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12월 </a:t>
                      </a:r>
                      <a:r>
                        <a:rPr lang="ko-KR" sz="900" u="none" strike="noStrike" cap="none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 sz="1400" u="none" strike="noStrike" cap="none"/>
                    </a:p>
                  </a:txBody>
                  <a:tcPr marL="68575" marR="6857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g7bb59ecdfd_0_22"/>
          <p:cNvSpPr/>
          <p:nvPr/>
        </p:nvSpPr>
        <p:spPr>
          <a:xfrm>
            <a:off x="0" y="153506"/>
            <a:ext cx="5292000" cy="41850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7bb59ecdfd_0_22"/>
          <p:cNvSpPr txBox="1"/>
          <p:nvPr/>
        </p:nvSpPr>
        <p:spPr>
          <a:xfrm>
            <a:off x="5524157" y="0"/>
            <a:ext cx="3619800" cy="10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altLang="ko-KR" sz="6300" dirty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6300" b="0" i="0" u="none" strike="noStrike" cap="none" dirty="0" smtClean="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41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7bb59ecdfd_0_22"/>
          <p:cNvSpPr/>
          <p:nvPr/>
        </p:nvSpPr>
        <p:spPr>
          <a:xfrm rot="10800000">
            <a:off x="3852000" y="6309210"/>
            <a:ext cx="5292000" cy="418500"/>
          </a:xfrm>
          <a:prstGeom prst="snip1Rect">
            <a:avLst>
              <a:gd name="adj" fmla="val 50000"/>
            </a:avLst>
          </a:prstGeom>
          <a:solidFill>
            <a:srgbClr val="262626"/>
          </a:solidFill>
          <a:ln w="25400" cap="flat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" name="Google Shape;129;g7bb59ecdfd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25" y="2140512"/>
            <a:ext cx="5959400" cy="274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7bb59ecdfd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75" y="4867675"/>
            <a:ext cx="6185724" cy="14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7bb59ecdfd_0_22"/>
          <p:cNvSpPr/>
          <p:nvPr/>
        </p:nvSpPr>
        <p:spPr>
          <a:xfrm>
            <a:off x="1820723" y="2575830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23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54;p13"/>
          <p:cNvSpPr txBox="1"/>
          <p:nvPr/>
        </p:nvSpPr>
        <p:spPr>
          <a:xfrm>
            <a:off x="1364431" y="1061829"/>
            <a:ext cx="3909600" cy="39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검색</a:t>
            </a:r>
            <a:endParaRPr sz="24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Google Shape;55;p13"/>
          <p:cNvGraphicFramePr/>
          <p:nvPr>
            <p:extLst>
              <p:ext uri="{D42A27DB-BD31-4B8C-83A1-F6EECF244321}">
                <p14:modId xmlns:p14="http://schemas.microsoft.com/office/powerpoint/2010/main" val="2133383899"/>
              </p:ext>
            </p:extLst>
          </p:nvPr>
        </p:nvGraphicFramePr>
        <p:xfrm>
          <a:off x="6264188" y="2492600"/>
          <a:ext cx="2879800" cy="206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상품의 이름을 검색하여 검색한 상품을 조회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BootStrap을 사용하여 검색 아이콘을 클릭 시 전체 화면에 검색 레이아웃이 생긴다.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상품의 전체 이름이나 부분을 입력하면 SQL로 처리를 하여 해당 상품을 조회해준다.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ajax를 사용하여 검색한 상품의 목록을 보여준다.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oogle Shape;56;p13"/>
          <p:cNvGraphicFramePr/>
          <p:nvPr>
            <p:extLst>
              <p:ext uri="{D42A27DB-BD31-4B8C-83A1-F6EECF244321}">
                <p14:modId xmlns:p14="http://schemas.microsoft.com/office/powerpoint/2010/main" val="1407709743"/>
              </p:ext>
            </p:extLst>
          </p:nvPr>
        </p:nvGraphicFramePr>
        <p:xfrm>
          <a:off x="0" y="1661964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상품 검색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모든 페이지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강동하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상품에 대한 이름으로 해당 상품을 검색 할 수 있다.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2019년 12월 19일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9250" y="2978754"/>
            <a:ext cx="5656176" cy="2901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0404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68;p14"/>
          <p:cNvSpPr txBox="1"/>
          <p:nvPr/>
        </p:nvSpPr>
        <p:spPr>
          <a:xfrm>
            <a:off x="1364431" y="1065277"/>
            <a:ext cx="3909600" cy="4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목록</a:t>
            </a:r>
            <a:endParaRPr sz="24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Google Shape;69;p14"/>
          <p:cNvGraphicFramePr/>
          <p:nvPr>
            <p:extLst>
              <p:ext uri="{D42A27DB-BD31-4B8C-83A1-F6EECF244321}">
                <p14:modId xmlns:p14="http://schemas.microsoft.com/office/powerpoint/2010/main" val="1475853434"/>
              </p:ext>
            </p:extLst>
          </p:nvPr>
        </p:nvGraphicFramePr>
        <p:xfrm>
          <a:off x="6264188" y="2630035"/>
          <a:ext cx="2879800" cy="206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상품을 다양한 정렬 방법으로 조회할 수 있는 상품 목록 페이지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카테고리 클릭 시 ajax를 이용하여 해당 카테고리 상품이 나온다.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ajax를 이용한 페이징 처리를 하여 More 버튼 클릭 시 다음 8개 상품이 나온다.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정렬 방식을 선택할 시 해당 카테고리의 클릭한 정렬 방식으로 상품의 조회가 가능하다.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oogle Shape;70;p14"/>
          <p:cNvGraphicFramePr/>
          <p:nvPr>
            <p:extLst>
              <p:ext uri="{D42A27DB-BD31-4B8C-83A1-F6EECF244321}">
                <p14:modId xmlns:p14="http://schemas.microsoft.com/office/powerpoint/2010/main" val="925361627"/>
              </p:ext>
            </p:extLst>
          </p:nvPr>
        </p:nvGraphicFramePr>
        <p:xfrm>
          <a:off x="0" y="1721613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상품 목록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/>
                        <a:t>메인 - &gt; 상품 목록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강동하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카테고리, 다양한 정렬 순으로 상품을 조회할 수 있다.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2019년 12월 19일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975" y="2708680"/>
            <a:ext cx="5886350" cy="360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070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85;p15"/>
          <p:cNvSpPr txBox="1"/>
          <p:nvPr/>
        </p:nvSpPr>
        <p:spPr>
          <a:xfrm>
            <a:off x="1364431" y="1045845"/>
            <a:ext cx="3909600" cy="4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상세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Google Shape;86;p15"/>
          <p:cNvGraphicFramePr/>
          <p:nvPr>
            <p:extLst>
              <p:ext uri="{D42A27DB-BD31-4B8C-83A1-F6EECF244321}">
                <p14:modId xmlns:p14="http://schemas.microsoft.com/office/powerpoint/2010/main" val="1746366889"/>
              </p:ext>
            </p:extLst>
          </p:nvPr>
        </p:nvGraphicFramePr>
        <p:xfrm>
          <a:off x="6264188" y="2547585"/>
          <a:ext cx="2879800" cy="2455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선택한 상품의 상세 정보 및 상품평과 구매, 장바구니 등의 기능을 사용할 수 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 dirty="0"/>
                        <a:t>javaScript를 이용하여 카드 아이콘 클릭 시 카드 혜택에 대한 정보가 보였다 안보였다 한다.</a:t>
                      </a:r>
                      <a:endParaRPr sz="600" dirty="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상품 상세 페이지 조회 시 최근 본 상품에 보여주기 위한 상품의 정보를 local Storage에 담는다.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메뉴 바의 position을 fixed로 지정하여 스크롤 이동 시 상단에 위치하게 되며 offset을 활용하여 메뉴를 클릭 시 해당 div의 위치로 이동하게 된다.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4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JSTL을 사용하여 해당 상품에 대한 상품평을 조회할 수 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oogle Shape;87;p15"/>
          <p:cNvGraphicFramePr/>
          <p:nvPr>
            <p:extLst>
              <p:ext uri="{D42A27DB-BD31-4B8C-83A1-F6EECF244321}">
                <p14:modId xmlns:p14="http://schemas.microsoft.com/office/powerpoint/2010/main" val="174478262"/>
              </p:ext>
            </p:extLst>
          </p:nvPr>
        </p:nvGraphicFramePr>
        <p:xfrm>
          <a:off x="0" y="1675748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상품 상세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상품 목록 -&gt; 상품 상세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강동하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선택한 상품의 상세 정보를 보여준다.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2019년 12월 19일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025" y="2680468"/>
            <a:ext cx="4741776" cy="257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75" y="5254334"/>
            <a:ext cx="3858724" cy="76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000" y="3041814"/>
            <a:ext cx="1863975" cy="53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783" y="3701077"/>
            <a:ext cx="751375" cy="68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275" y="4290654"/>
            <a:ext cx="4078075" cy="687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6;p15"/>
          <p:cNvSpPr/>
          <p:nvPr/>
        </p:nvSpPr>
        <p:spPr>
          <a:xfrm>
            <a:off x="2518650" y="3355169"/>
            <a:ext cx="414000" cy="358708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" name="Google Shape;97;p15"/>
          <p:cNvSpPr/>
          <p:nvPr/>
        </p:nvSpPr>
        <p:spPr>
          <a:xfrm>
            <a:off x="5197275" y="2757655"/>
            <a:ext cx="414000" cy="358708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98;p15"/>
          <p:cNvSpPr/>
          <p:nvPr/>
        </p:nvSpPr>
        <p:spPr>
          <a:xfrm>
            <a:off x="616075" y="5525063"/>
            <a:ext cx="414000" cy="358708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99;p15"/>
          <p:cNvSpPr/>
          <p:nvPr/>
        </p:nvSpPr>
        <p:spPr>
          <a:xfrm>
            <a:off x="2220775" y="4641890"/>
            <a:ext cx="414000" cy="358708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37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48701" y="429930"/>
            <a:ext cx="1627369" cy="1092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60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I</a:t>
            </a:r>
            <a:r>
              <a:rPr lang="en-US" altLang="ko-KR" sz="440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ndex</a:t>
            </a:r>
            <a:endParaRPr lang="ko-KR" altLang="en-US" sz="4000">
              <a:solidFill>
                <a:schemeClr val="tx1">
                  <a:lumMod val="85000"/>
                  <a:lumOff val="15000"/>
                </a:schemeClr>
              </a:solidFill>
              <a:latin typeface="-윤고딕330"/>
              <a:ea typeface="-윤고딕33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240868"/>
            <a:ext cx="1862461" cy="584775"/>
            <a:chOff x="1475656" y="1459518"/>
            <a:chExt cx="1862461" cy="584775"/>
          </a:xfrm>
        </p:grpSpPr>
        <p:sp>
          <p:nvSpPr>
            <p:cNvPr id="6" name="포인트가 8개인 별 5"/>
            <p:cNvSpPr/>
            <p:nvPr/>
          </p:nvSpPr>
          <p:spPr>
            <a:xfrm>
              <a:off x="1475656" y="1700808"/>
              <a:ext cx="108012" cy="108012"/>
            </a:xfrm>
            <a:prstGeom prst="star8">
              <a:avLst>
                <a:gd name="adj" fmla="val 375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3422" y="1459518"/>
              <a:ext cx="169469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latin typeface="-윤고딕330"/>
                  <a:ea typeface="-윤고딕330"/>
                </a:rPr>
                <a:t>1.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구현 목표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03648" y="3278868"/>
            <a:ext cx="1785517" cy="584775"/>
            <a:chOff x="1475656" y="2412177"/>
            <a:chExt cx="1785517" cy="584775"/>
          </a:xfrm>
        </p:grpSpPr>
        <p:sp>
          <p:nvSpPr>
            <p:cNvPr id="8" name="포인트가 8개인 별 7"/>
            <p:cNvSpPr/>
            <p:nvPr/>
          </p:nvSpPr>
          <p:spPr>
            <a:xfrm>
              <a:off x="1475656" y="2653467"/>
              <a:ext cx="108012" cy="108012"/>
            </a:xfrm>
            <a:prstGeom prst="star8">
              <a:avLst>
                <a:gd name="adj" fmla="val 375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43422" y="2412177"/>
              <a:ext cx="1617751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-윤고딕330"/>
                  <a:ea typeface="-윤고딕330"/>
                </a:rPr>
                <a:t>2.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개발환경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9" name="그룹 9"/>
          <p:cNvGrpSpPr/>
          <p:nvPr/>
        </p:nvGrpSpPr>
        <p:grpSpPr>
          <a:xfrm>
            <a:off x="1403648" y="4296313"/>
            <a:ext cx="2426910" cy="577039"/>
            <a:chOff x="1475656" y="2412175"/>
            <a:chExt cx="2426910" cy="577039"/>
          </a:xfrm>
        </p:grpSpPr>
        <p:sp>
          <p:nvSpPr>
            <p:cNvPr id="30" name="포인트가 8개인 별 7"/>
            <p:cNvSpPr/>
            <p:nvPr/>
          </p:nvSpPr>
          <p:spPr>
            <a:xfrm>
              <a:off x="1475656" y="2653467"/>
              <a:ext cx="108012" cy="108012"/>
            </a:xfrm>
            <a:prstGeom prst="star8">
              <a:avLst>
                <a:gd name="adj" fmla="val 375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1643422" y="2412175"/>
              <a:ext cx="2259144" cy="5770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-윤고딕330"/>
                  <a:ea typeface="-윤고딕330"/>
                </a:rPr>
                <a:t>3.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프로젝트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산출물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grpSp>
        <p:nvGrpSpPr>
          <p:cNvPr id="47" name="그룹 9"/>
          <p:cNvGrpSpPr/>
          <p:nvPr/>
        </p:nvGrpSpPr>
        <p:grpSpPr>
          <a:xfrm>
            <a:off x="4968044" y="2240868"/>
            <a:ext cx="1323852" cy="584775"/>
            <a:chOff x="1475656" y="2412174"/>
            <a:chExt cx="1323852" cy="584775"/>
          </a:xfrm>
        </p:grpSpPr>
        <p:sp>
          <p:nvSpPr>
            <p:cNvPr id="48" name="포인트가 8개인 별 7"/>
            <p:cNvSpPr/>
            <p:nvPr/>
          </p:nvSpPr>
          <p:spPr>
            <a:xfrm>
              <a:off x="1475656" y="2653467"/>
              <a:ext cx="108012" cy="108012"/>
            </a:xfrm>
            <a:prstGeom prst="star8">
              <a:avLst>
                <a:gd name="adj" fmla="val 375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1643422" y="2412174"/>
              <a:ext cx="115608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-윤고딕330"/>
                  <a:ea typeface="-윤고딕330"/>
                </a:rPr>
                <a:t>5.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시연</a:t>
              </a:r>
            </a:p>
          </p:txBody>
        </p:sp>
      </p:grpSp>
      <p:grpSp>
        <p:nvGrpSpPr>
          <p:cNvPr id="50" name="그룹 9"/>
          <p:cNvGrpSpPr/>
          <p:nvPr/>
        </p:nvGrpSpPr>
        <p:grpSpPr>
          <a:xfrm>
            <a:off x="4968044" y="3278868"/>
            <a:ext cx="1323852" cy="584775"/>
            <a:chOff x="1475656" y="2412174"/>
            <a:chExt cx="1323852" cy="584775"/>
          </a:xfrm>
        </p:grpSpPr>
        <p:sp>
          <p:nvSpPr>
            <p:cNvPr id="51" name="포인트가 8개인 별 7"/>
            <p:cNvSpPr/>
            <p:nvPr/>
          </p:nvSpPr>
          <p:spPr>
            <a:xfrm>
              <a:off x="1475656" y="2653467"/>
              <a:ext cx="108012" cy="108012"/>
            </a:xfrm>
            <a:prstGeom prst="star8">
              <a:avLst>
                <a:gd name="adj" fmla="val 375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1643422" y="2412174"/>
              <a:ext cx="115608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-윤고딕330"/>
                  <a:ea typeface="-윤고딕330"/>
                </a:rPr>
                <a:t>6.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후기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  <p:grpSp>
        <p:nvGrpSpPr>
          <p:cNvPr id="59" name="그룹 9"/>
          <p:cNvGrpSpPr/>
          <p:nvPr/>
        </p:nvGrpSpPr>
        <p:grpSpPr>
          <a:xfrm>
            <a:off x="1403648" y="5230177"/>
            <a:ext cx="2016349" cy="584775"/>
            <a:chOff x="1475656" y="2412175"/>
            <a:chExt cx="2016349" cy="584775"/>
          </a:xfrm>
        </p:grpSpPr>
        <p:sp>
          <p:nvSpPr>
            <p:cNvPr id="60" name="포인트가 8개인 별 7"/>
            <p:cNvSpPr/>
            <p:nvPr/>
          </p:nvSpPr>
          <p:spPr>
            <a:xfrm>
              <a:off x="1475656" y="2653467"/>
              <a:ext cx="108012" cy="108012"/>
            </a:xfrm>
            <a:prstGeom prst="star8">
              <a:avLst>
                <a:gd name="adj" fmla="val 375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1643422" y="2412175"/>
              <a:ext cx="1848583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 dirty="0">
                  <a:solidFill>
                    <a:schemeClr val="accent6">
                      <a:lumMod val="75000"/>
                    </a:schemeClr>
                  </a:solidFill>
                  <a:latin typeface="-윤고딕330"/>
                  <a:ea typeface="-윤고딕330"/>
                </a:rPr>
                <a:t>4.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30"/>
                  <a:ea typeface="-윤고딕330"/>
                </a:rPr>
                <a:t>스토리보드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16"/>
          <p:cNvSpPr txBox="1"/>
          <p:nvPr/>
        </p:nvSpPr>
        <p:spPr>
          <a:xfrm>
            <a:off x="1364431" y="1061829"/>
            <a:ext cx="3909600" cy="42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팝업창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Google Shape;105;p16"/>
          <p:cNvGraphicFramePr/>
          <p:nvPr>
            <p:extLst>
              <p:ext uri="{D42A27DB-BD31-4B8C-83A1-F6EECF244321}">
                <p14:modId xmlns:p14="http://schemas.microsoft.com/office/powerpoint/2010/main" val="1838297506"/>
              </p:ext>
            </p:extLst>
          </p:nvPr>
        </p:nvGraphicFramePr>
        <p:xfrm>
          <a:off x="6264188" y="2586726"/>
          <a:ext cx="2879800" cy="2455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선택한 상품의 상세 정보 및 상품평과 구매, 장바구니 등의 기능을 사용할 수 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테이블 조회를 통해 장바구니, 위시리스트 존재 여부를 확인한다.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존재 여부 확인 후 추가 및 수정한다.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비로그인의 사용자 경우 session을 이용하여 확인 후 위시리스트는 사용할 수 없다.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4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location 을 이용하여 버튼에 맞는 페이지로 이동한다.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oogle Shape;106;p16"/>
          <p:cNvGraphicFramePr/>
          <p:nvPr>
            <p:extLst>
              <p:ext uri="{D42A27DB-BD31-4B8C-83A1-F6EECF244321}">
                <p14:modId xmlns:p14="http://schemas.microsoft.com/office/powerpoint/2010/main" val="1567873650"/>
              </p:ext>
            </p:extLst>
          </p:nvPr>
        </p:nvGraphicFramePr>
        <p:xfrm>
          <a:off x="0" y="1701445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장바구니, 위시리스트 팝업창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상품 목록 -&gt; 상품 상세 -&gt; 장바구니  /  상품 목록 -&gt; 상품 상세 -&gt; 찜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강동하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선택한 상품을 장바구니 또는 위시 리스트에 추가한다.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2019년 12월 19일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" name="Google Shape;11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4100" y="4272586"/>
            <a:ext cx="2315100" cy="1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042" y="2697488"/>
            <a:ext cx="2354226" cy="116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74" y="2705404"/>
            <a:ext cx="2350859" cy="114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9226" y="4909130"/>
            <a:ext cx="2315094" cy="114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280" y="4260418"/>
            <a:ext cx="2354225" cy="114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5;p16"/>
          <p:cNvSpPr/>
          <p:nvPr/>
        </p:nvSpPr>
        <p:spPr>
          <a:xfrm>
            <a:off x="5219375" y="4873081"/>
            <a:ext cx="414000" cy="36424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" name="Google Shape;116;p16"/>
          <p:cNvSpPr/>
          <p:nvPr/>
        </p:nvSpPr>
        <p:spPr>
          <a:xfrm>
            <a:off x="3112225" y="3224643"/>
            <a:ext cx="414000" cy="36424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17;p16"/>
          <p:cNvSpPr/>
          <p:nvPr/>
        </p:nvSpPr>
        <p:spPr>
          <a:xfrm>
            <a:off x="2108825" y="3097366"/>
            <a:ext cx="414000" cy="36424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68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22;p17"/>
          <p:cNvSpPr txBox="1"/>
          <p:nvPr/>
        </p:nvSpPr>
        <p:spPr>
          <a:xfrm>
            <a:off x="1364431" y="1045845"/>
            <a:ext cx="3909600" cy="39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상품평</a:t>
            </a: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Google Shape;123;p17"/>
          <p:cNvGraphicFramePr/>
          <p:nvPr>
            <p:extLst>
              <p:ext uri="{D42A27DB-BD31-4B8C-83A1-F6EECF244321}">
                <p14:modId xmlns:p14="http://schemas.microsoft.com/office/powerpoint/2010/main" val="4100262475"/>
              </p:ext>
            </p:extLst>
          </p:nvPr>
        </p:nvGraphicFramePr>
        <p:xfrm>
          <a:off x="6264188" y="2469729"/>
          <a:ext cx="2879800" cy="2455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주문한 상품에 대해 상품평을 작성하거나 수정 및 삭제 할 수 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버튼을 클릭 시 팝업 창이 뜨는 이벤트를 통해 팝업창을 띄운다.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작성 시 빈칸을 채운 후 등록을 누르면 form의 전송을 통해 DB 테이블에 insert 한다.</a:t>
                      </a:r>
                      <a:endParaRPr sz="6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수정 시 테이블에 등록된 내용을 가져와 보여준 후 내용을 바꿀 수 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4</a:t>
                      </a:r>
                      <a:endParaRPr sz="1100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수정 시 form의 전송을 통해 DB 테이블에 update하고, 삭제 시 delete 한다.</a:t>
                      </a:r>
                      <a:endParaRPr sz="600">
                        <a:solidFill>
                          <a:srgbClr val="3F3F3F"/>
                        </a:solidFill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oogle Shape;124;p17"/>
          <p:cNvGraphicFramePr/>
          <p:nvPr>
            <p:extLst>
              <p:ext uri="{D42A27DB-BD31-4B8C-83A1-F6EECF244321}">
                <p14:modId xmlns:p14="http://schemas.microsoft.com/office/powerpoint/2010/main" val="2938580609"/>
              </p:ext>
            </p:extLst>
          </p:nvPr>
        </p:nvGraphicFramePr>
        <p:xfrm>
          <a:off x="0" y="1643092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상품평 작성 및 수정(삭제)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마이페이지 -&gt; 주문 내역 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강동하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주문한 상품에 대해서 상품평을 작성하거나 수정 및 삭제한다.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2019년 12월 19일</a:t>
                      </a:r>
                      <a:endParaRPr sz="80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275" y="2762301"/>
            <a:ext cx="5879301" cy="27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338" y="3088558"/>
            <a:ext cx="1061345" cy="5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895" y="4658584"/>
            <a:ext cx="896228" cy="51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18" y="3555596"/>
            <a:ext cx="2029525" cy="222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5126" y="3555609"/>
            <a:ext cx="2029525" cy="220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33;p17"/>
          <p:cNvSpPr/>
          <p:nvPr/>
        </p:nvSpPr>
        <p:spPr>
          <a:xfrm>
            <a:off x="652425" y="5645172"/>
            <a:ext cx="414000" cy="340112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" name="Google Shape;134;p17"/>
          <p:cNvSpPr/>
          <p:nvPr/>
        </p:nvSpPr>
        <p:spPr>
          <a:xfrm>
            <a:off x="2693775" y="5151965"/>
            <a:ext cx="414000" cy="340112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35;p17"/>
          <p:cNvSpPr/>
          <p:nvPr/>
        </p:nvSpPr>
        <p:spPr>
          <a:xfrm>
            <a:off x="1585525" y="4952733"/>
            <a:ext cx="414000" cy="340112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" name="Google Shape;136;p17"/>
          <p:cNvSpPr/>
          <p:nvPr/>
        </p:nvSpPr>
        <p:spPr>
          <a:xfrm>
            <a:off x="3652888" y="3542011"/>
            <a:ext cx="414000" cy="340112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4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54;p1"/>
          <p:cNvSpPr txBox="1"/>
          <p:nvPr/>
        </p:nvSpPr>
        <p:spPr>
          <a:xfrm>
            <a:off x="1358549" y="1045847"/>
            <a:ext cx="3909600" cy="40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Google Shape;55;p1"/>
          <p:cNvGraphicFramePr/>
          <p:nvPr>
            <p:extLst>
              <p:ext uri="{D42A27DB-BD31-4B8C-83A1-F6EECF244321}">
                <p14:modId xmlns:p14="http://schemas.microsoft.com/office/powerpoint/2010/main" val="1166730535"/>
              </p:ext>
            </p:extLst>
          </p:nvPr>
        </p:nvGraphicFramePr>
        <p:xfrm>
          <a:off x="6084431" y="2507524"/>
          <a:ext cx="3053625" cy="206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475"/>
                <a:gridCol w="2732150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나의 문의 내역을 전체 볼수 있으며, 정렬 갯수 와 글쓰기 버튼을 눌러 관리자에게 문의를 할수 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문의 갯수를 통해 정렬을 할 수 있습니다.</a:t>
                      </a:r>
                      <a:endParaRPr sz="6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이제까지 문의 내역을 한눈에 확인 할 수 있습니다.</a:t>
                      </a:r>
                      <a:endParaRPr sz="6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문의를 할 수 있는 버튼을 만들어 관리자에게 문의를 할 수 있습니다.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Google Shape;56;p1"/>
          <p:cNvGraphicFramePr/>
          <p:nvPr>
            <p:extLst>
              <p:ext uri="{D42A27DB-BD31-4B8C-83A1-F6EECF244321}">
                <p14:modId xmlns:p14="http://schemas.microsoft.com/office/powerpoint/2010/main" val="2932742181"/>
              </p:ext>
            </p:extLst>
          </p:nvPr>
        </p:nvGraphicFramePr>
        <p:xfrm>
          <a:off x="-5882" y="1655206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 u="none" strike="noStrike" cap="none" dirty="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 관리자에게 1:1 문의를  하여 전화 부재시에 빠른 해결을 한다. 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" sz="700" i="1" dirty="0"/>
                        <a:t>고객센터 &gt; 1:1 문의 </a:t>
                      </a:r>
                      <a:endParaRPr sz="1100" u="none" strike="noStrike" cap="none" dirty="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호정풍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/>
                        <a:t>고객센터 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 dirty="0"/>
                        <a:t>2019년 12월 19일 </a:t>
                      </a:r>
                      <a:endParaRPr sz="1100" u="none" strike="noStrike" cap="none" dirty="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6" name="Google Shape;6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43" y="2710744"/>
            <a:ext cx="4199125" cy="234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61;p1"/>
          <p:cNvSpPr txBox="1"/>
          <p:nvPr/>
        </p:nvSpPr>
        <p:spPr>
          <a:xfrm>
            <a:off x="129835" y="1045845"/>
            <a:ext cx="5212800" cy="54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1:1문의 </a:t>
            </a:r>
            <a:endParaRPr sz="24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62;p1"/>
          <p:cNvSpPr/>
          <p:nvPr/>
        </p:nvSpPr>
        <p:spPr>
          <a:xfrm rot="951999">
            <a:off x="2681383" y="4965978"/>
            <a:ext cx="929410" cy="410088"/>
          </a:xfrm>
          <a:prstGeom prst="rightArrow">
            <a:avLst>
              <a:gd name="adj1" fmla="val 50000"/>
              <a:gd name="adj2" fmla="val 54526"/>
            </a:avLst>
          </a:prstGeom>
          <a:solidFill>
            <a:srgbClr val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" name="Google Shape;6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793" y="4550126"/>
            <a:ext cx="2119225" cy="150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2;g7bb59ecdfd_0_0"/>
          <p:cNvSpPr/>
          <p:nvPr/>
        </p:nvSpPr>
        <p:spPr>
          <a:xfrm>
            <a:off x="2862588" y="3482926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/>
          </a:p>
        </p:txBody>
      </p:sp>
      <p:sp>
        <p:nvSpPr>
          <p:cNvPr id="15" name="Google Shape;102;g7bb59ecdfd_0_0"/>
          <p:cNvSpPr/>
          <p:nvPr/>
        </p:nvSpPr>
        <p:spPr>
          <a:xfrm>
            <a:off x="3851920" y="3968979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2</a:t>
            </a:r>
            <a:endParaRPr dirty="0"/>
          </a:p>
        </p:txBody>
      </p:sp>
      <p:sp>
        <p:nvSpPr>
          <p:cNvPr id="16" name="Google Shape;102;g7bb59ecdfd_0_0"/>
          <p:cNvSpPr/>
          <p:nvPr/>
        </p:nvSpPr>
        <p:spPr>
          <a:xfrm>
            <a:off x="2736538" y="4516770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585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71;g7bb121179a_0_11"/>
          <p:cNvSpPr txBox="1"/>
          <p:nvPr/>
        </p:nvSpPr>
        <p:spPr>
          <a:xfrm>
            <a:off x="295986" y="1061829"/>
            <a:ext cx="5212800" cy="52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Malgun Gothic"/>
                <a:ea typeface="Malgun Gothic"/>
                <a:cs typeface="Malgun Gothic"/>
                <a:sym typeface="Malgun Gothic"/>
              </a:rPr>
              <a:t>로그인 및 회원가입</a:t>
            </a:r>
            <a:endParaRPr sz="24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" name="Google Shape;72;g7bb121179a_0_11"/>
          <p:cNvGraphicFramePr/>
          <p:nvPr>
            <p:extLst>
              <p:ext uri="{D42A27DB-BD31-4B8C-83A1-F6EECF244321}">
                <p14:modId xmlns:p14="http://schemas.microsoft.com/office/powerpoint/2010/main" val="305123288"/>
              </p:ext>
            </p:extLst>
          </p:nvPr>
        </p:nvGraphicFramePr>
        <p:xfrm>
          <a:off x="744" y="1826540"/>
          <a:ext cx="9144000" cy="7088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29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" sz="9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메인화면 &gt; </a:t>
                      </a:r>
                      <a:r>
                        <a:rPr lang="ko" sz="900" i="1"/>
                        <a:t>로그인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호정풍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2019년 12.19.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9" name="Google Shape;73;g7bb121179a_0_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94" y="2802691"/>
            <a:ext cx="3715250" cy="19288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74;g7bb121179a_0_11"/>
          <p:cNvGraphicFramePr/>
          <p:nvPr>
            <p:extLst>
              <p:ext uri="{D42A27DB-BD31-4B8C-83A1-F6EECF244321}">
                <p14:modId xmlns:p14="http://schemas.microsoft.com/office/powerpoint/2010/main" val="2202472966"/>
              </p:ext>
            </p:extLst>
          </p:nvPr>
        </p:nvGraphicFramePr>
        <p:xfrm>
          <a:off x="6091057" y="2631988"/>
          <a:ext cx="3053625" cy="206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475"/>
                <a:gridCol w="2732150"/>
              </a:tblGrid>
              <a:tr h="2373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37975">
                <a:tc gridSpan="2">
                  <a:txBody>
                    <a:bodyPr/>
                    <a:lstStyle/>
                    <a:p>
                      <a:pPr marL="63500" marR="0" lvl="0" indent="-63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 로그인 폼에서 로그인 역활 뿐만 아니라 아이디 저장 및 회원가입을 할 수 있게 만듬니다. 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로그인을 하여 계정이 정상적인지 확인과 회원 정보를 불러옴 </a:t>
                      </a:r>
                      <a:endParaRPr sz="6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/>
                        <a:t>아이디를 로컬에 저장하여 손쉽게 이용할 수 있다.</a:t>
                      </a:r>
                      <a:endParaRPr sz="6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3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>
                          <a:solidFill>
                            <a:srgbClr val="3F3F3F"/>
                          </a:solidFill>
                        </a:rPr>
                        <a:t>로그인 및 회원가입  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" name="Google Shape;75;g7bb121179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616" y="2813857"/>
            <a:ext cx="1905125" cy="331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6;g7bb121179a_0_11"/>
          <p:cNvSpPr/>
          <p:nvPr/>
        </p:nvSpPr>
        <p:spPr>
          <a:xfrm rot="292177">
            <a:off x="2910260" y="4341350"/>
            <a:ext cx="929455" cy="399303"/>
          </a:xfrm>
          <a:prstGeom prst="rightArrow">
            <a:avLst>
              <a:gd name="adj1" fmla="val 50000"/>
              <a:gd name="adj2" fmla="val 54526"/>
            </a:avLst>
          </a:prstGeom>
          <a:solidFill>
            <a:srgbClr val="FFFFFF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02;g7bb59ecdfd_0_0"/>
          <p:cNvSpPr/>
          <p:nvPr/>
        </p:nvSpPr>
        <p:spPr>
          <a:xfrm>
            <a:off x="3039130" y="3502069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dirty="0"/>
          </a:p>
        </p:txBody>
      </p:sp>
      <p:sp>
        <p:nvSpPr>
          <p:cNvPr id="15" name="Google Shape;102;g7bb59ecdfd_0_0"/>
          <p:cNvSpPr/>
          <p:nvPr/>
        </p:nvSpPr>
        <p:spPr>
          <a:xfrm>
            <a:off x="2504290" y="3897052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2</a:t>
            </a:r>
            <a:endParaRPr dirty="0"/>
          </a:p>
        </p:txBody>
      </p:sp>
      <p:sp>
        <p:nvSpPr>
          <p:cNvPr id="16" name="Google Shape;102;g7bb59ecdfd_0_0"/>
          <p:cNvSpPr/>
          <p:nvPr/>
        </p:nvSpPr>
        <p:spPr>
          <a:xfrm>
            <a:off x="2710231" y="4183578"/>
            <a:ext cx="283500" cy="288000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169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84;p43"/>
          <p:cNvSpPr/>
          <p:nvPr/>
        </p:nvSpPr>
        <p:spPr>
          <a:xfrm>
            <a:off x="63750" y="2049035"/>
            <a:ext cx="6155100" cy="14078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85;p43"/>
          <p:cNvGrpSpPr/>
          <p:nvPr/>
        </p:nvGrpSpPr>
        <p:grpSpPr>
          <a:xfrm>
            <a:off x="3243962" y="2121265"/>
            <a:ext cx="2926483" cy="1156764"/>
            <a:chOff x="2584010" y="2138312"/>
            <a:chExt cx="2377708" cy="998104"/>
          </a:xfrm>
        </p:grpSpPr>
        <p:pic>
          <p:nvPicPr>
            <p:cNvPr id="93" name="Google Shape;86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84010" y="2138312"/>
              <a:ext cx="2377708" cy="998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87;p43"/>
            <p:cNvSpPr/>
            <p:nvPr/>
          </p:nvSpPr>
          <p:spPr>
            <a:xfrm>
              <a:off x="4248064" y="2862550"/>
              <a:ext cx="622500" cy="21270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88;p43"/>
          <p:cNvGrpSpPr/>
          <p:nvPr/>
        </p:nvGrpSpPr>
        <p:grpSpPr>
          <a:xfrm>
            <a:off x="93700" y="2116425"/>
            <a:ext cx="2926575" cy="1144259"/>
            <a:chOff x="93700" y="2204798"/>
            <a:chExt cx="2926575" cy="1215285"/>
          </a:xfrm>
        </p:grpSpPr>
        <p:pic>
          <p:nvPicPr>
            <p:cNvPr id="91" name="Google Shape;8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700" y="2204798"/>
              <a:ext cx="2926575" cy="1215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0;p43"/>
            <p:cNvSpPr/>
            <p:nvPr/>
          </p:nvSpPr>
          <p:spPr>
            <a:xfrm>
              <a:off x="1528150" y="3100700"/>
              <a:ext cx="399000" cy="159600"/>
            </a:xfrm>
            <a:prstGeom prst="rect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94;p43"/>
          <p:cNvSpPr txBox="1"/>
          <p:nvPr/>
        </p:nvSpPr>
        <p:spPr>
          <a:xfrm>
            <a:off x="295242" y="692696"/>
            <a:ext cx="5212862" cy="43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제품결제</a:t>
            </a:r>
            <a:endParaRPr lang="en-US" altLang="ko-KR" sz="2400" b="1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graphicFrame>
        <p:nvGraphicFramePr>
          <p:cNvPr id="57" name="Google Shape;95;p43"/>
          <p:cNvGraphicFramePr/>
          <p:nvPr>
            <p:extLst>
              <p:ext uri="{D42A27DB-BD31-4B8C-83A1-F6EECF244321}">
                <p14:modId xmlns:p14="http://schemas.microsoft.com/office/powerpoint/2010/main" val="19496790"/>
              </p:ext>
            </p:extLst>
          </p:nvPr>
        </p:nvGraphicFramePr>
        <p:xfrm>
          <a:off x="6336364" y="2036425"/>
          <a:ext cx="2807625" cy="40369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5575"/>
                <a:gridCol w="2512050"/>
              </a:tblGrid>
              <a:tr h="3358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7200" marR="672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19700">
                <a:tc gridSpan="2">
                  <a:txBody>
                    <a:bodyPr/>
                    <a:lstStyle/>
                    <a:p>
                      <a:pPr marL="87313" marR="0" lvl="0" indent="-8731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장바구니 내의 최종 선택된 제품, 목록에서 선택한 제품을 바탕으로 배송정보 입력, 결제 방법 선택하여 구매진행 한다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7200" marR="672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8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7200" marR="672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7200" marR="67200" marT="35775" marB="357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장바구니에서 구매하기 버튼을 클릭하여 이동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제품목록에서 구매하기 버튼을 클릭하여 이동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배송지, 결제 방법 정보를 입력받아,배송상세 테이블로 DATA를 보낸다</a:t>
                      </a:r>
                      <a:endParaRPr/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우편번호 버튼 클릭시 다음 주소 찾기 API 팝업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팝업입력창에서 주소 선택시 주소, 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상세 주소,우편번호 입력란에 자동으로 내용 재우기 실행됨.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장바구니, 제품정보에서 받아온 결제 총액을 출력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5</a:t>
                      </a:r>
                      <a:endParaRPr sz="8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결제 방법 선택후 결제진행하기 버튼 클릭시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  <a:p>
                      <a:pPr marL="17145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결제 API 팝업, 팝업내에 정보 입력후 결제 성공시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  <a:p>
                      <a:pPr marL="171450" lvl="0" indent="-17145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3F3F3F"/>
                          </a:solidFill>
                        </a:rPr>
                        <a:t>결제 정보 상세 페이지로 이동 </a:t>
                      </a:r>
                      <a:endParaRPr sz="800">
                        <a:solidFill>
                          <a:srgbClr val="3F3F3F"/>
                        </a:solidFill>
                      </a:endParaRPr>
                    </a:p>
                  </a:txBody>
                  <a:tcPr marL="35800" marR="35800" marT="37600" marB="376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Google Shape;96;p43"/>
          <p:cNvGraphicFramePr/>
          <p:nvPr>
            <p:extLst>
              <p:ext uri="{D42A27DB-BD31-4B8C-83A1-F6EECF244321}">
                <p14:modId xmlns:p14="http://schemas.microsoft.com/office/powerpoint/2010/main" val="4132925346"/>
              </p:ext>
            </p:extLst>
          </p:nvPr>
        </p:nvGraphicFramePr>
        <p:xfrm>
          <a:off x="0" y="1344797"/>
          <a:ext cx="9144000" cy="715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>
                          <a:solidFill>
                            <a:schemeClr val="dk1"/>
                          </a:solidFill>
                        </a:rPr>
                        <a:t>제품 결제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i="1"/>
                        <a:t>장바구니 -</a:t>
                      </a:r>
                      <a:r>
                        <a:rPr lang="ko-KR" sz="9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sz="900" i="1"/>
                        <a:t>제품결제, 제품목록 -&gt; 구매하기 -&gt; </a:t>
                      </a:r>
                      <a:r>
                        <a:rPr lang="ko-KR" sz="900" i="1">
                          <a:solidFill>
                            <a:schemeClr val="dk1"/>
                          </a:solidFill>
                        </a:rPr>
                        <a:t>제품결제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김용호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0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장바구니에 있는 제품결제, 제품 바로결제 진행 및 배송 정보 입력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201</a:t>
                      </a:r>
                      <a:r>
                        <a:rPr lang="ko-KR" sz="900"/>
                        <a:t>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년 12월 </a:t>
                      </a:r>
                      <a:r>
                        <a:rPr lang="ko-KR" sz="900"/>
                        <a:t>19</a:t>
                      </a:r>
                      <a:r>
                        <a:rPr lang="ko-K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L="91425" marR="91425" marT="48000" marB="48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9" name="Google Shape;97;p43"/>
          <p:cNvSpPr/>
          <p:nvPr/>
        </p:nvSpPr>
        <p:spPr>
          <a:xfrm>
            <a:off x="3522650" y="2930781"/>
            <a:ext cx="467400" cy="373139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cxnSp>
        <p:nvCxnSpPr>
          <p:cNvPr id="60" name="Google Shape;98;p43"/>
          <p:cNvCxnSpPr>
            <a:stCxn id="59" idx="6"/>
            <a:endCxn id="94" idx="1"/>
          </p:cNvCxnSpPr>
          <p:nvPr/>
        </p:nvCxnSpPr>
        <p:spPr>
          <a:xfrm rot="10800000" flipH="1">
            <a:off x="3990050" y="3084020"/>
            <a:ext cx="1302000" cy="33331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99;p43"/>
          <p:cNvCxnSpPr>
            <a:stCxn id="59" idx="2"/>
            <a:endCxn id="92" idx="3"/>
          </p:cNvCxnSpPr>
          <p:nvPr/>
        </p:nvCxnSpPr>
        <p:spPr>
          <a:xfrm rot="10800000">
            <a:off x="1927250" y="3035153"/>
            <a:ext cx="1595400" cy="82198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" name="Google Shape;100;p43"/>
          <p:cNvSpPr/>
          <p:nvPr/>
        </p:nvSpPr>
        <p:spPr>
          <a:xfrm rot="5397975">
            <a:off x="2948643" y="3240149"/>
            <a:ext cx="479629" cy="71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1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325" y="3873536"/>
            <a:ext cx="3888460" cy="2435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102;p43"/>
          <p:cNvCxnSpPr>
            <a:stCxn id="71" idx="6"/>
          </p:cNvCxnSpPr>
          <p:nvPr/>
        </p:nvCxnSpPr>
        <p:spPr>
          <a:xfrm rot="10800000" flipH="1">
            <a:off x="762650" y="4406577"/>
            <a:ext cx="668700" cy="788365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Google Shape;104;p43"/>
          <p:cNvSpPr/>
          <p:nvPr/>
        </p:nvSpPr>
        <p:spPr>
          <a:xfrm>
            <a:off x="1431450" y="4337700"/>
            <a:ext cx="4674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5;p43"/>
          <p:cNvSpPr/>
          <p:nvPr/>
        </p:nvSpPr>
        <p:spPr>
          <a:xfrm>
            <a:off x="1431450" y="4626358"/>
            <a:ext cx="6417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06;p43"/>
          <p:cNvSpPr/>
          <p:nvPr/>
        </p:nvSpPr>
        <p:spPr>
          <a:xfrm>
            <a:off x="1431450" y="4883944"/>
            <a:ext cx="6417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7;p43"/>
          <p:cNvSpPr/>
          <p:nvPr/>
        </p:nvSpPr>
        <p:spPr>
          <a:xfrm>
            <a:off x="1431450" y="5187596"/>
            <a:ext cx="4674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08;p43"/>
          <p:cNvSpPr/>
          <p:nvPr/>
        </p:nvSpPr>
        <p:spPr>
          <a:xfrm>
            <a:off x="1431450" y="5491248"/>
            <a:ext cx="4341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09;p43"/>
          <p:cNvSpPr/>
          <p:nvPr/>
        </p:nvSpPr>
        <p:spPr>
          <a:xfrm>
            <a:off x="1431450" y="5794900"/>
            <a:ext cx="3777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03;p43"/>
          <p:cNvSpPr/>
          <p:nvPr/>
        </p:nvSpPr>
        <p:spPr>
          <a:xfrm>
            <a:off x="295250" y="5008372"/>
            <a:ext cx="467400" cy="373139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cxnSp>
        <p:nvCxnSpPr>
          <p:cNvPr id="72" name="Google Shape;110;p43"/>
          <p:cNvCxnSpPr>
            <a:stCxn id="71" idx="6"/>
            <a:endCxn id="66" idx="1"/>
          </p:cNvCxnSpPr>
          <p:nvPr/>
        </p:nvCxnSpPr>
        <p:spPr>
          <a:xfrm rot="10800000" flipH="1">
            <a:off x="762650" y="4701472"/>
            <a:ext cx="668700" cy="49347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111;p43"/>
          <p:cNvCxnSpPr>
            <a:stCxn id="71" idx="6"/>
            <a:endCxn id="68" idx="1"/>
          </p:cNvCxnSpPr>
          <p:nvPr/>
        </p:nvCxnSpPr>
        <p:spPr>
          <a:xfrm>
            <a:off x="762650" y="5194942"/>
            <a:ext cx="668700" cy="67792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112;p43"/>
          <p:cNvSpPr/>
          <p:nvPr/>
        </p:nvSpPr>
        <p:spPr>
          <a:xfrm>
            <a:off x="3734300" y="4351965"/>
            <a:ext cx="129300" cy="121743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113;p43"/>
          <p:cNvCxnSpPr>
            <a:stCxn id="71" idx="6"/>
            <a:endCxn id="69" idx="1"/>
          </p:cNvCxnSpPr>
          <p:nvPr/>
        </p:nvCxnSpPr>
        <p:spPr>
          <a:xfrm>
            <a:off x="762650" y="5194942"/>
            <a:ext cx="668700" cy="371444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14;p43"/>
          <p:cNvCxnSpPr>
            <a:stCxn id="71" idx="6"/>
            <a:endCxn id="70" idx="1"/>
          </p:cNvCxnSpPr>
          <p:nvPr/>
        </p:nvCxnSpPr>
        <p:spPr>
          <a:xfrm>
            <a:off x="762650" y="5194942"/>
            <a:ext cx="668700" cy="675096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115;p43"/>
          <p:cNvSpPr/>
          <p:nvPr/>
        </p:nvSpPr>
        <p:spPr>
          <a:xfrm>
            <a:off x="4416900" y="4646873"/>
            <a:ext cx="467400" cy="373139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cxnSp>
        <p:nvCxnSpPr>
          <p:cNvPr id="78" name="Google Shape;116;p43"/>
          <p:cNvCxnSpPr>
            <a:stCxn id="77" idx="2"/>
            <a:endCxn id="74" idx="6"/>
          </p:cNvCxnSpPr>
          <p:nvPr/>
        </p:nvCxnSpPr>
        <p:spPr>
          <a:xfrm rot="10800000">
            <a:off x="3863700" y="4412849"/>
            <a:ext cx="553200" cy="420593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17;p43"/>
          <p:cNvSpPr/>
          <p:nvPr/>
        </p:nvSpPr>
        <p:spPr>
          <a:xfrm>
            <a:off x="3734300" y="4525140"/>
            <a:ext cx="129300" cy="121743"/>
          </a:xfrm>
          <a:prstGeom prst="ellipse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118;p43"/>
          <p:cNvCxnSpPr>
            <a:stCxn id="77" idx="2"/>
            <a:endCxn id="79" idx="5"/>
          </p:cNvCxnSpPr>
          <p:nvPr/>
        </p:nvCxnSpPr>
        <p:spPr>
          <a:xfrm rot="10800000">
            <a:off x="3844800" y="4628937"/>
            <a:ext cx="572100" cy="204506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119;p43"/>
          <p:cNvSpPr/>
          <p:nvPr/>
        </p:nvSpPr>
        <p:spPr>
          <a:xfrm>
            <a:off x="4912150" y="5194082"/>
            <a:ext cx="467400" cy="373139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/>
          </a:p>
        </p:txBody>
      </p:sp>
      <p:cxnSp>
        <p:nvCxnSpPr>
          <p:cNvPr id="82" name="Google Shape;120;p43"/>
          <p:cNvCxnSpPr>
            <a:stCxn id="81" idx="2"/>
            <a:endCxn id="84" idx="3"/>
          </p:cNvCxnSpPr>
          <p:nvPr/>
        </p:nvCxnSpPr>
        <p:spPr>
          <a:xfrm rot="10800000">
            <a:off x="4416850" y="5195071"/>
            <a:ext cx="495300" cy="185581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22;p43"/>
          <p:cNvCxnSpPr>
            <a:stCxn id="71" idx="6"/>
            <a:endCxn id="67" idx="1"/>
          </p:cNvCxnSpPr>
          <p:nvPr/>
        </p:nvCxnSpPr>
        <p:spPr>
          <a:xfrm rot="10800000" flipH="1">
            <a:off x="762650" y="4959082"/>
            <a:ext cx="668700" cy="23586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Google Shape;121;p43"/>
          <p:cNvSpPr/>
          <p:nvPr/>
        </p:nvSpPr>
        <p:spPr>
          <a:xfrm>
            <a:off x="3648250" y="5119804"/>
            <a:ext cx="7686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23;p43"/>
          <p:cNvSpPr/>
          <p:nvPr/>
        </p:nvSpPr>
        <p:spPr>
          <a:xfrm>
            <a:off x="3163750" y="5744328"/>
            <a:ext cx="467400" cy="373139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/>
          </a:p>
        </p:txBody>
      </p:sp>
      <p:cxnSp>
        <p:nvCxnSpPr>
          <p:cNvPr id="86" name="Google Shape;124;p43"/>
          <p:cNvCxnSpPr>
            <a:stCxn id="85" idx="2"/>
            <a:endCxn id="87" idx="3"/>
          </p:cNvCxnSpPr>
          <p:nvPr/>
        </p:nvCxnSpPr>
        <p:spPr>
          <a:xfrm flipH="1">
            <a:off x="2806750" y="5930897"/>
            <a:ext cx="357000" cy="102818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" name="Google Shape;125;p43"/>
          <p:cNvSpPr/>
          <p:nvPr/>
        </p:nvSpPr>
        <p:spPr>
          <a:xfrm>
            <a:off x="2188667" y="5958495"/>
            <a:ext cx="6180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26;p43"/>
          <p:cNvSpPr/>
          <p:nvPr/>
        </p:nvSpPr>
        <p:spPr>
          <a:xfrm>
            <a:off x="5152325" y="5744328"/>
            <a:ext cx="467400" cy="373139"/>
          </a:xfrm>
          <a:prstGeom prst="ellipse">
            <a:avLst/>
          </a:prstGeom>
          <a:solidFill>
            <a:srgbClr val="FFC000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/>
          </a:p>
        </p:txBody>
      </p:sp>
      <p:cxnSp>
        <p:nvCxnSpPr>
          <p:cNvPr id="89" name="Google Shape;127;p43"/>
          <p:cNvCxnSpPr>
            <a:stCxn id="88" idx="2"/>
            <a:endCxn id="90" idx="3"/>
          </p:cNvCxnSpPr>
          <p:nvPr/>
        </p:nvCxnSpPr>
        <p:spPr>
          <a:xfrm flipH="1">
            <a:off x="4520525" y="5930897"/>
            <a:ext cx="631800" cy="273146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128;p43"/>
          <p:cNvSpPr/>
          <p:nvPr/>
        </p:nvSpPr>
        <p:spPr>
          <a:xfrm>
            <a:off x="3902567" y="6128964"/>
            <a:ext cx="618000" cy="15027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323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39952" y="2885836"/>
            <a:ext cx="3348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관리자</a:t>
            </a:r>
            <a:endParaRPr lang="ko-KR" altLang="en-US" sz="4000" dirty="0"/>
          </a:p>
        </p:txBody>
      </p:sp>
      <p:pic>
        <p:nvPicPr>
          <p:cNvPr id="7" name="그림 13" descr="인간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2367" y="2600932"/>
            <a:ext cx="2486856" cy="16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5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70;p1"/>
          <p:cNvGraphicFramePr/>
          <p:nvPr>
            <p:extLst>
              <p:ext uri="{D42A27DB-BD31-4B8C-83A1-F6EECF244321}">
                <p14:modId xmlns:p14="http://schemas.microsoft.com/office/powerpoint/2010/main" val="3128501042"/>
              </p:ext>
            </p:extLst>
          </p:nvPr>
        </p:nvGraphicFramePr>
        <p:xfrm>
          <a:off x="6240794" y="2637938"/>
          <a:ext cx="2879800" cy="285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76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09400">
                <a:tc gridSpan="2"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관리자가 회원, 공고 들을 관리할 수 있게 해주고 통계를 볼 수 있게 해준다.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관리자로 로그인시 제일 상단에 관리자메뉴가 생성되고 관리자 페이지로 갈 수 있다.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관리자페이지의 메뉴를 보여주는 네비게이션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회원을 검색할 수 있게 해주는 폼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" sz="800">
                          <a:solidFill>
                            <a:srgbClr val="3F3F3F"/>
                          </a:solidFill>
                        </a:rPr>
                        <a:t>회원을 정지시킬 수 있게 해주고 정지된 회원은 다시 복구할 수 있게 하여 회원관리를 할 수 있도록 구현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oogle Shape;71;p1"/>
          <p:cNvGraphicFramePr/>
          <p:nvPr>
            <p:extLst>
              <p:ext uri="{D42A27DB-BD31-4B8C-83A1-F6EECF244321}">
                <p14:modId xmlns:p14="http://schemas.microsoft.com/office/powerpoint/2010/main" val="1476937694"/>
              </p:ext>
            </p:extLst>
          </p:nvPr>
        </p:nvGraphicFramePr>
        <p:xfrm>
          <a:off x="-23394" y="1713646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관리자 페이지 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" sz="700" i="1"/>
                        <a:t>메인화면-&gt;관리자 페이지=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도우석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회원관리, 공고관리, 통계 들을 관리해주는 관리자 페이지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2019년 12월 19일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6" name="Google Shape;74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006" y="2843645"/>
            <a:ext cx="5649775" cy="315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75;p1"/>
          <p:cNvSpPr txBox="1"/>
          <p:nvPr/>
        </p:nvSpPr>
        <p:spPr>
          <a:xfrm>
            <a:off x="224256" y="1173897"/>
            <a:ext cx="2619300" cy="3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6069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Google Shape;81;g7bb6b8db2d_1_1"/>
          <p:cNvGraphicFramePr/>
          <p:nvPr>
            <p:extLst>
              <p:ext uri="{D42A27DB-BD31-4B8C-83A1-F6EECF244321}">
                <p14:modId xmlns:p14="http://schemas.microsoft.com/office/powerpoint/2010/main" val="1343673266"/>
              </p:ext>
            </p:extLst>
          </p:nvPr>
        </p:nvGraphicFramePr>
        <p:xfrm>
          <a:off x="6264188" y="2433323"/>
          <a:ext cx="2879800" cy="285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76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09400">
                <a:tc gridSpan="2"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관리자가 상품 들을 관리할 수 있게 해주고 통계를 볼 수 있게 해준다.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관리자로 로그인시 제일 상단에 관리자메뉴가 생성되고 관리자 페이지로 갈 수 있다.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관리자페이지의 메뉴를 보여주는 네비게이션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상품 등록 , 삭제을 검색할 수 있게 해주는 폼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" sz="800">
                          <a:solidFill>
                            <a:srgbClr val="3F3F3F"/>
                          </a:solidFill>
                        </a:rPr>
                        <a:t>신상품 등록 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oogle Shape;82;g7bb6b8db2d_1_1"/>
          <p:cNvGraphicFramePr/>
          <p:nvPr>
            <p:extLst>
              <p:ext uri="{D42A27DB-BD31-4B8C-83A1-F6EECF244321}">
                <p14:modId xmlns:p14="http://schemas.microsoft.com/office/powerpoint/2010/main" val="2251443986"/>
              </p:ext>
            </p:extLst>
          </p:nvPr>
        </p:nvGraphicFramePr>
        <p:xfrm>
          <a:off x="0" y="1584817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 u="none" strike="noStrike" cap="none" dirty="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>
                          <a:solidFill>
                            <a:schemeClr val="dk1"/>
                          </a:solidFill>
                        </a:rPr>
                        <a:t>관리자 페이지 </a:t>
                      </a:r>
                      <a:endParaRPr sz="70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 dirty="0"/>
                        <a:t>메인화면 -&gt;관리자 화면</a:t>
                      </a:r>
                      <a:endParaRPr sz="1100" u="none" strike="sngStrike" cap="none" dirty="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도우석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제품등록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2019년 12월 19일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9" name="Google Shape;85;g7bb6b8db2d_1_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1350" y="4721182"/>
            <a:ext cx="3619798" cy="140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86;g7bb6b8db2d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539932"/>
            <a:ext cx="3851999" cy="1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7;g7bb6b8db2d_1_1"/>
          <p:cNvSpPr txBox="1"/>
          <p:nvPr/>
        </p:nvSpPr>
        <p:spPr>
          <a:xfrm>
            <a:off x="200025" y="1044357"/>
            <a:ext cx="1466700" cy="43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531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4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스토리보드</a:t>
            </a:r>
          </a:p>
        </p:txBody>
      </p:sp>
      <p:sp>
        <p:nvSpPr>
          <p:cNvPr id="13" name="Google Shape;69;p1"/>
          <p:cNvSpPr txBox="1"/>
          <p:nvPr/>
        </p:nvSpPr>
        <p:spPr>
          <a:xfrm>
            <a:off x="1341037" y="1045845"/>
            <a:ext cx="3909600" cy="44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93;g7bb6b8db2d_1_13"/>
          <p:cNvGraphicFramePr/>
          <p:nvPr>
            <p:extLst>
              <p:ext uri="{D42A27DB-BD31-4B8C-83A1-F6EECF244321}">
                <p14:modId xmlns:p14="http://schemas.microsoft.com/office/powerpoint/2010/main" val="936179289"/>
              </p:ext>
            </p:extLst>
          </p:nvPr>
        </p:nvGraphicFramePr>
        <p:xfrm>
          <a:off x="6264188" y="2670678"/>
          <a:ext cx="2879800" cy="285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3175"/>
                <a:gridCol w="2576625"/>
              </a:tblGrid>
              <a:tr h="2760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09400">
                <a:tc gridSpan="2"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관리자가 회원 들 글을 관리할 수 있게 해주고 통계를 볼 수 있게 해준다.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5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400" marR="50400" marT="26825" marB="268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관리자로 로그인시 제일 상단에 관리자메뉴가 생성되고 관리자 페이지로 갈 수 있다.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관리자페이지의 메뉴를 보여주는 네비게이션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667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Char char="•"/>
                      </a:pPr>
                      <a:r>
                        <a:rPr lang="ko" sz="800">
                          <a:solidFill>
                            <a:srgbClr val="3F3F3F"/>
                          </a:solidFill>
                        </a:rPr>
                        <a:t>1:1문의 답변</a:t>
                      </a:r>
                      <a:endParaRPr sz="600" b="0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5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None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600"/>
                        <a:buFont typeface="Arial"/>
                        <a:buChar char="•"/>
                      </a:pPr>
                      <a:r>
                        <a:rPr lang="ko" sz="600" b="0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</a:t>
                      </a:r>
                      <a:r>
                        <a:rPr lang="ko" sz="800">
                          <a:solidFill>
                            <a:srgbClr val="3F3F3F"/>
                          </a:solidFill>
                        </a:rPr>
                        <a:t>1:1문의 미확인</a:t>
                      </a:r>
                      <a:endParaRPr sz="1100" u="none" strike="noStrike" cap="none"/>
                    </a:p>
                  </a:txBody>
                  <a:tcPr marL="26850" marR="26850" marT="28200" marB="282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oogle Shape;94;g7bb6b8db2d_1_13"/>
          <p:cNvGraphicFramePr/>
          <p:nvPr>
            <p:extLst>
              <p:ext uri="{D42A27DB-BD31-4B8C-83A1-F6EECF244321}">
                <p14:modId xmlns:p14="http://schemas.microsoft.com/office/powerpoint/2010/main" val="1436641009"/>
              </p:ext>
            </p:extLst>
          </p:nvPr>
        </p:nvGraphicFramePr>
        <p:xfrm>
          <a:off x="0" y="1839529"/>
          <a:ext cx="9144000" cy="71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4400"/>
                <a:gridCol w="5175925"/>
                <a:gridCol w="945675"/>
                <a:gridCol w="2108000"/>
              </a:tblGrid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명</a:t>
                      </a:r>
                      <a:endParaRPr sz="1100" u="none" strike="noStrike" cap="none" dirty="0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 dirty="0">
                          <a:solidFill>
                            <a:schemeClr val="dk1"/>
                          </a:solidFill>
                        </a:rPr>
                        <a:t>관리자 페이지 </a:t>
                      </a:r>
                      <a:endParaRPr sz="700" i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i="1"/>
                        <a:t>메인화면 -&gt;관리자 화면</a:t>
                      </a:r>
                      <a:endParaRPr sz="1100" u="none" strike="sng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도우석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</a:rPr>
                        <a:t>문의등록</a:t>
                      </a:r>
                      <a:endParaRPr sz="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" sz="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/>
                        <a:t>2019년 12월 19일</a:t>
                      </a:r>
                      <a:endParaRPr sz="1100" u="none" strike="noStrike" cap="none"/>
                    </a:p>
                  </a:txBody>
                  <a:tcPr marL="68575" marR="68575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9" name="Google Shape;96;g7bb6b8db2d_1_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9713" y="2782143"/>
            <a:ext cx="3448073" cy="165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7;g7bb6b8db2d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25" y="4440954"/>
            <a:ext cx="3278555" cy="186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8;g7bb6b8db2d_1_13"/>
          <p:cNvSpPr txBox="1"/>
          <p:nvPr/>
        </p:nvSpPr>
        <p:spPr>
          <a:xfrm>
            <a:off x="352425" y="1045845"/>
            <a:ext cx="1704900" cy="56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9200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5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시연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364149" y="2715577"/>
            <a:ext cx="3872147" cy="142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800"/>
              <a:t>시연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6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1</a:t>
            </a:r>
            <a:r>
              <a:rPr lang="ko-KR" altLang="en-US" sz="66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구현 목표</a:t>
            </a:r>
          </a:p>
        </p:txBody>
      </p:sp>
      <p:sp>
        <p:nvSpPr>
          <p:cNvPr id="148" name="TextBox 3"/>
          <p:cNvSpPr txBox="1"/>
          <p:nvPr/>
        </p:nvSpPr>
        <p:spPr>
          <a:xfrm>
            <a:off x="395536" y="1304764"/>
            <a:ext cx="5212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/>
              <a:t>벤치마킹 </a:t>
            </a:r>
            <a:r>
              <a:rPr lang="ko-KR" altLang="en-US" sz="2400" b="1" dirty="0" smtClean="0"/>
              <a:t>사이트</a:t>
            </a:r>
            <a:endParaRPr lang="en-US" altLang="ko-KR" sz="2400" b="1" dirty="0" smtClean="0"/>
          </a:p>
          <a:p>
            <a:pPr marL="342900" lvl="0" indent="-342900">
              <a:buFontTx/>
              <a:buChar char="-"/>
              <a:defRPr lang="ko-KR" altLang="en-US"/>
            </a:pPr>
            <a:r>
              <a:rPr lang="ko-KR" altLang="en-US" sz="2400" b="1" dirty="0" smtClean="0"/>
              <a:t>손목시계 쇼핑몰을 구현해보자</a:t>
            </a:r>
            <a:endParaRPr lang="en-US" altLang="ko-KR" sz="2400" b="1" dirty="0" smtClean="0"/>
          </a:p>
          <a:p>
            <a:pPr marL="342900" lvl="0" indent="-342900">
              <a:buFontTx/>
              <a:buChar char="-"/>
              <a:defRPr lang="ko-KR" altLang="en-US"/>
            </a:pPr>
            <a:r>
              <a:rPr lang="en-US" altLang="ko-KR" sz="2400" b="1" dirty="0" smtClean="0"/>
              <a:t>MVC pattern </a:t>
            </a:r>
            <a:r>
              <a:rPr lang="ko-KR" altLang="en-US" sz="2400" b="1" dirty="0" smtClean="0"/>
              <a:t>을 이해해보자</a:t>
            </a:r>
            <a:endParaRPr lang="ko-KR" altLang="en-US" sz="24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659789" y="2746090"/>
            <a:ext cx="3395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dirty="0" err="1" smtClean="0"/>
              <a:t>티쏘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chemeClr val="tx2"/>
                </a:solidFill>
              </a:rPr>
              <a:t>http</a:t>
            </a:r>
            <a:r>
              <a:rPr lang="ko-KR" altLang="en-US" u="sng" dirty="0">
                <a:solidFill>
                  <a:schemeClr val="tx2"/>
                </a:solidFill>
              </a:rPr>
              <a:t>://www.saramin.co.kr/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5805" y="2746090"/>
            <a:ext cx="385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 dirty="0" err="1" smtClean="0"/>
              <a:t>지오다노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solidFill>
                  <a:schemeClr val="tx2"/>
                </a:solidFill>
              </a:rPr>
              <a:t>http</a:t>
            </a:r>
            <a:r>
              <a:rPr lang="ko-KR" altLang="en-US" u="sng" dirty="0">
                <a:solidFill>
                  <a:schemeClr val="tx2"/>
                </a:solidFill>
              </a:rPr>
              <a:t>://www.saramin.co.kr/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3392996"/>
            <a:ext cx="4428492" cy="2361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13" y="3392996"/>
            <a:ext cx="4291779" cy="23611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9026" y="-377409"/>
            <a:ext cx="361984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6</a:t>
            </a:r>
            <a:r>
              <a:rPr lang="ko-KR" altLang="en-US" sz="6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후기</a:t>
            </a:r>
            <a:endParaRPr lang="ko-KR" altLang="en-US" sz="4100" dirty="0">
              <a:solidFill>
                <a:schemeClr val="tx1">
                  <a:lumMod val="85000"/>
                  <a:lumOff val="15000"/>
                </a:schemeClr>
              </a:solidFill>
              <a:latin typeface="-윤고딕330"/>
              <a:ea typeface="-윤고딕330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859573169"/>
              </p:ext>
            </p:extLst>
          </p:nvPr>
        </p:nvGraphicFramePr>
        <p:xfrm>
          <a:off x="12204" y="628158"/>
          <a:ext cx="9852383" cy="5737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61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571896"/>
            <a:ext cx="9144000" cy="2150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9326" y="860462"/>
            <a:ext cx="4484189" cy="18427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T</a:t>
            </a:r>
            <a:r>
              <a:rPr lang="en-US" altLang="ko-KR" sz="6600">
                <a:solidFill>
                  <a:schemeClr val="bg1"/>
                </a:solidFill>
                <a:latin typeface="-윤고딕330"/>
                <a:ea typeface="-윤고딕330"/>
              </a:rPr>
              <a:t>hank you</a:t>
            </a:r>
            <a:endParaRPr lang="ko-KR" altLang="en-US" sz="6600">
              <a:solidFill>
                <a:schemeClr val="bg1"/>
              </a:solidFill>
              <a:latin typeface="-윤고딕330"/>
              <a:ea typeface="-윤고딕33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6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2</a:t>
            </a:r>
            <a:r>
              <a:rPr lang="ko-KR" altLang="en-US" sz="66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개발환경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-윤고딕330"/>
              <a:ea typeface="-윤고딕330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823582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3</a:t>
            </a:r>
            <a:r>
              <a:rPr lang="ko-KR" altLang="en-US" sz="5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프로젝트산출물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295242" y="692696"/>
            <a:ext cx="5212862" cy="45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/>
              <a:t>1. 프로젝트 일정</a:t>
            </a:r>
          </a:p>
        </p:txBody>
      </p:sp>
      <p:grpSp>
        <p:nvGrpSpPr>
          <p:cNvPr id="120" name="그룹 119"/>
          <p:cNvGrpSpPr/>
          <p:nvPr/>
        </p:nvGrpSpPr>
        <p:grpSpPr>
          <a:xfrm>
            <a:off x="305006" y="1264798"/>
            <a:ext cx="8352782" cy="4108417"/>
            <a:chOff x="1590669" y="438150"/>
            <a:chExt cx="6655581" cy="2445544"/>
          </a:xfrm>
        </p:grpSpPr>
        <p:graphicFrame>
          <p:nvGraphicFramePr>
            <p:cNvPr id="122" name="Google Shape;55;p14"/>
            <p:cNvGraphicFramePr/>
            <p:nvPr>
              <p:extLst>
                <p:ext uri="{D42A27DB-BD31-4B8C-83A1-F6EECF244321}">
                  <p14:modId xmlns:p14="http://schemas.microsoft.com/office/powerpoint/2010/main" val="2710677175"/>
                </p:ext>
              </p:extLst>
            </p:nvPr>
          </p:nvGraphicFramePr>
          <p:xfrm>
            <a:off x="1590669" y="438150"/>
            <a:ext cx="6268818" cy="2445544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93993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  <a:gridCol w="290936"/>
                </a:tblGrid>
                <a:tr h="340342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gridSpan="10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000" dirty="0"/>
                          <a:t>11월</a:t>
                        </a: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15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000" dirty="0"/>
                          <a:t>12월</a:t>
                        </a:r>
                        <a:endParaRPr sz="1000" dirty="0"/>
                      </a:p>
                    </a:txBody>
                    <a:tcPr marL="28575" marR="28575" marT="19050" marB="1905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50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</a:tr>
                <a:tr h="425428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 gridSpan="5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1주차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2주차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3주차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4주차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gridSpan="5"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5주차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6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</a:tr>
                <a:tr h="3038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18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19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20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21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22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25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26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27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28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29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3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4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5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6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9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10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11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12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13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16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17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18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19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 dirty="0"/>
                          <a:t>20</a:t>
                        </a:r>
                        <a:endParaRPr sz="8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</a:tr>
                <a:tr h="303877">
                  <a:tc rowSpan="2"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" sz="8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</a:rPr>
                          <a:t>기획/</a:t>
                        </a:r>
                        <a:endParaRPr sz="8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8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</a:rPr>
                          <a:t>요구분석</a:t>
                        </a:r>
                        <a:endParaRPr sz="8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v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rowSpan="4"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</a:rPr>
                          <a:t>개발</a:t>
                        </a: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v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v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v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rowSpan="2"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</a:rPr>
                          <a:t>테스트</a:t>
                        </a: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v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rowSpan="2"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ko" sz="1000">
                            <a:solidFill>
                              <a:schemeClr val="dk1"/>
                            </a:solidFill>
                            <a:highlight>
                              <a:srgbClr val="FFFFFF"/>
                            </a:highlight>
                          </a:rPr>
                          <a:t>완료</a:t>
                        </a: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  <a:tr h="303877">
                  <a:tc vMerge="1">
                    <a:txBody>
                      <a:bodyPr/>
                      <a:lstStyle/>
                      <a:p>
                        <a:endParaRPr lang="ko-KR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000000"/>
                        </a:solidFill>
                        <a:prstDash val="dash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dirty="0"/>
                      </a:p>
                    </a:txBody>
                    <a:tcPr marL="28575" marR="28575" marT="19050" marB="19050" anchor="ctr">
                      <a:lnL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CCCCCC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</a:tr>
              </a:tbl>
            </a:graphicData>
          </a:graphic>
        </p:graphicFrame>
        <p:cxnSp>
          <p:nvCxnSpPr>
            <p:cNvPr id="123" name="Google Shape;56;p14"/>
            <p:cNvCxnSpPr/>
            <p:nvPr/>
          </p:nvCxnSpPr>
          <p:spPr>
            <a:xfrm>
              <a:off x="2138375" y="1319100"/>
              <a:ext cx="10383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" name="Google Shape;57;p14"/>
            <p:cNvSpPr txBox="1"/>
            <p:nvPr/>
          </p:nvSpPr>
          <p:spPr>
            <a:xfrm>
              <a:off x="1981200" y="1057625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/>
                <a:t>주제선정 및 사전조사</a:t>
              </a:r>
              <a:endParaRPr sz="900" b="1"/>
            </a:p>
          </p:txBody>
        </p:sp>
        <p:cxnSp>
          <p:nvCxnSpPr>
            <p:cNvPr id="125" name="Google Shape;58;p14"/>
            <p:cNvCxnSpPr/>
            <p:nvPr/>
          </p:nvCxnSpPr>
          <p:spPr>
            <a:xfrm>
              <a:off x="3876650" y="1571200"/>
              <a:ext cx="25431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6" name="Google Shape;59;p14"/>
            <p:cNvCxnSpPr/>
            <p:nvPr/>
          </p:nvCxnSpPr>
          <p:spPr>
            <a:xfrm>
              <a:off x="3214700" y="1316800"/>
              <a:ext cx="11001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7" name="Google Shape;60;p14"/>
            <p:cNvSpPr txBox="1"/>
            <p:nvPr/>
          </p:nvSpPr>
          <p:spPr>
            <a:xfrm>
              <a:off x="4252875" y="1285575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ERD/UML/DB 설계</a:t>
              </a:r>
              <a:endParaRPr sz="1000" b="1"/>
            </a:p>
          </p:txBody>
        </p:sp>
        <p:sp>
          <p:nvSpPr>
            <p:cNvPr id="128" name="Google Shape;61;p14"/>
            <p:cNvSpPr txBox="1"/>
            <p:nvPr/>
          </p:nvSpPr>
          <p:spPr>
            <a:xfrm>
              <a:off x="3352800" y="1057625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스토리 보드</a:t>
              </a:r>
              <a:endParaRPr sz="1000" b="1"/>
            </a:p>
          </p:txBody>
        </p:sp>
        <p:cxnSp>
          <p:nvCxnSpPr>
            <p:cNvPr id="129" name="Google Shape;62;p14"/>
            <p:cNvCxnSpPr/>
            <p:nvPr/>
          </p:nvCxnSpPr>
          <p:spPr>
            <a:xfrm>
              <a:off x="3898125" y="1823475"/>
              <a:ext cx="29391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63;p14"/>
            <p:cNvSpPr txBox="1"/>
            <p:nvPr/>
          </p:nvSpPr>
          <p:spPr>
            <a:xfrm>
              <a:off x="4274350" y="1537850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기본로직구성/메인</a:t>
              </a:r>
              <a:endParaRPr sz="1000" b="1"/>
            </a:p>
          </p:txBody>
        </p:sp>
        <p:cxnSp>
          <p:nvCxnSpPr>
            <p:cNvPr id="131" name="Google Shape;64;p14"/>
            <p:cNvCxnSpPr/>
            <p:nvPr/>
          </p:nvCxnSpPr>
          <p:spPr>
            <a:xfrm>
              <a:off x="3876650" y="2004475"/>
              <a:ext cx="29751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" name="Google Shape;65;p14"/>
            <p:cNvSpPr txBox="1"/>
            <p:nvPr/>
          </p:nvSpPr>
          <p:spPr>
            <a:xfrm>
              <a:off x="4274350" y="1752050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CSS/로그인/회원가입</a:t>
              </a:r>
              <a:endParaRPr sz="1000" b="1"/>
            </a:p>
          </p:txBody>
        </p:sp>
        <p:cxnSp>
          <p:nvCxnSpPr>
            <p:cNvPr id="133" name="Google Shape;66;p14"/>
            <p:cNvCxnSpPr/>
            <p:nvPr/>
          </p:nvCxnSpPr>
          <p:spPr>
            <a:xfrm>
              <a:off x="3876650" y="2218550"/>
              <a:ext cx="29751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4" name="Google Shape;67;p14"/>
            <p:cNvSpPr txBox="1"/>
            <p:nvPr/>
          </p:nvSpPr>
          <p:spPr>
            <a:xfrm>
              <a:off x="4274350" y="1966125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고객센터/마이페이지</a:t>
              </a:r>
              <a:endParaRPr sz="1000" b="1"/>
            </a:p>
          </p:txBody>
        </p:sp>
        <p:cxnSp>
          <p:nvCxnSpPr>
            <p:cNvPr id="135" name="Google Shape;68;p14"/>
            <p:cNvCxnSpPr/>
            <p:nvPr/>
          </p:nvCxnSpPr>
          <p:spPr>
            <a:xfrm>
              <a:off x="6596050" y="1571200"/>
              <a:ext cx="7050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6" name="Google Shape;69;p14"/>
            <p:cNvSpPr txBox="1"/>
            <p:nvPr/>
          </p:nvSpPr>
          <p:spPr>
            <a:xfrm>
              <a:off x="6536550" y="1318775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소스통합</a:t>
              </a:r>
              <a:endParaRPr sz="1000" b="1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37" name="Google Shape;70;p14"/>
            <p:cNvCxnSpPr/>
            <p:nvPr/>
          </p:nvCxnSpPr>
          <p:spPr>
            <a:xfrm>
              <a:off x="5943600" y="1823475"/>
              <a:ext cx="13620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8" name="Google Shape;71;p14"/>
            <p:cNvSpPr txBox="1"/>
            <p:nvPr/>
          </p:nvSpPr>
          <p:spPr>
            <a:xfrm>
              <a:off x="6115075" y="1571227"/>
              <a:ext cx="17430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UI수정/예외처리</a:t>
              </a:r>
              <a:endParaRPr sz="1000" b="1"/>
            </a:p>
          </p:txBody>
        </p:sp>
        <p:cxnSp>
          <p:nvCxnSpPr>
            <p:cNvPr id="139" name="Google Shape;72;p14"/>
            <p:cNvCxnSpPr/>
            <p:nvPr/>
          </p:nvCxnSpPr>
          <p:spPr>
            <a:xfrm>
              <a:off x="6439025" y="2438400"/>
              <a:ext cx="10857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0" name="Google Shape;73;p14"/>
            <p:cNvSpPr txBox="1"/>
            <p:nvPr/>
          </p:nvSpPr>
          <p:spPr>
            <a:xfrm>
              <a:off x="6357950" y="2167213"/>
              <a:ext cx="1709700" cy="2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chemeClr val="dk1"/>
                  </a:solidFill>
                  <a:highlight>
                    <a:srgbClr val="FFFFFF"/>
                  </a:highlight>
                </a:rPr>
                <a:t>테스트/에러확인                </a:t>
              </a:r>
              <a:endParaRPr sz="1000" b="1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  <p:cxnSp>
          <p:nvCxnSpPr>
            <p:cNvPr id="141" name="Google Shape;74;p14"/>
            <p:cNvCxnSpPr/>
            <p:nvPr/>
          </p:nvCxnSpPr>
          <p:spPr>
            <a:xfrm>
              <a:off x="7110425" y="2819400"/>
              <a:ext cx="6429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1" name="Google Shape;75;p14"/>
          <p:cNvSpPr txBox="1"/>
          <p:nvPr/>
        </p:nvSpPr>
        <p:spPr>
          <a:xfrm>
            <a:off x="7070835" y="4777617"/>
            <a:ext cx="2145681" cy="35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highlight>
                  <a:srgbClr val="FFFFFF"/>
                </a:highlight>
              </a:rPr>
              <a:t>마무리/발표              </a:t>
            </a:r>
            <a:endParaRPr sz="10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3</a:t>
            </a:r>
            <a:r>
              <a:rPr lang="ko-KR" altLang="en-US" sz="5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프로젝트산출물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295242" y="692696"/>
            <a:ext cx="521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/>
              <a:t>2. </a:t>
            </a:r>
            <a:r>
              <a:rPr lang="en-US" altLang="ko-KR" sz="2400" b="1" dirty="0" err="1" smtClean="0"/>
              <a:t>Usecase</a:t>
            </a:r>
            <a:r>
              <a:rPr lang="en-US" altLang="ko-KR" sz="2400" b="1" dirty="0" smtClean="0"/>
              <a:t> Diagram -</a:t>
            </a:r>
            <a:r>
              <a:rPr lang="ko-KR" altLang="en-US" sz="2400" b="1" dirty="0" err="1" smtClean="0"/>
              <a:t>메인화면</a:t>
            </a:r>
            <a:r>
              <a:rPr lang="ko-KR" altLang="en-US" sz="1900" b="1" dirty="0" smtClean="0"/>
              <a:t>(1/</a:t>
            </a:r>
            <a:r>
              <a:rPr lang="en-US" altLang="ko-KR" sz="1900" b="1" dirty="0"/>
              <a:t>4</a:t>
            </a:r>
            <a:r>
              <a:rPr lang="ko-KR" altLang="en-US" sz="1900" b="1" dirty="0" smtClean="0"/>
              <a:t>)</a:t>
            </a:r>
            <a:endParaRPr lang="ko-KR" altLang="en-US" sz="19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2" y="1149390"/>
            <a:ext cx="8848758" cy="49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3</a:t>
            </a:r>
            <a:r>
              <a:rPr lang="ko-KR" altLang="en-US" sz="5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프로젝트산출물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295242" y="692696"/>
            <a:ext cx="521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/>
              <a:t>2. </a:t>
            </a:r>
            <a:r>
              <a:rPr lang="en-US" altLang="ko-KR" sz="2400" b="1" dirty="0" err="1" smtClean="0"/>
              <a:t>Usecase</a:t>
            </a:r>
            <a:r>
              <a:rPr lang="en-US" altLang="ko-KR" sz="2400" b="1" dirty="0" smtClean="0"/>
              <a:t> Diagram -</a:t>
            </a:r>
            <a:r>
              <a:rPr lang="ko-KR" altLang="en-US" sz="2400" b="1" dirty="0" smtClean="0"/>
              <a:t>제품</a:t>
            </a:r>
            <a:r>
              <a:rPr lang="ko-KR" altLang="en-US" sz="1900" b="1" dirty="0" smtClean="0"/>
              <a:t>(</a:t>
            </a:r>
            <a:r>
              <a:rPr lang="en-US" altLang="ko-KR" sz="1900" b="1" dirty="0" smtClean="0"/>
              <a:t>2</a:t>
            </a:r>
            <a:r>
              <a:rPr lang="ko-KR" altLang="en-US" sz="1900" b="1" dirty="0" smtClean="0"/>
              <a:t>/</a:t>
            </a:r>
            <a:r>
              <a:rPr lang="en-US" altLang="ko-KR" sz="1900" b="1" dirty="0"/>
              <a:t>4</a:t>
            </a:r>
            <a:r>
              <a:rPr lang="ko-KR" altLang="en-US" sz="1900" b="1" dirty="0" smtClean="0"/>
              <a:t>)</a:t>
            </a:r>
            <a:endParaRPr lang="ko-KR" altLang="en-US" sz="19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2" y="1154361"/>
            <a:ext cx="8851428" cy="49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4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3</a:t>
            </a:r>
            <a:r>
              <a:rPr lang="ko-KR" altLang="en-US" sz="5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프로젝트산출물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295242" y="692696"/>
            <a:ext cx="5464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/>
              <a:t>2. </a:t>
            </a:r>
            <a:r>
              <a:rPr lang="en-US" altLang="ko-KR" sz="2400" b="1" dirty="0" err="1" smtClean="0"/>
              <a:t>Usecase</a:t>
            </a:r>
            <a:r>
              <a:rPr lang="en-US" altLang="ko-KR" sz="2400" b="1" dirty="0" smtClean="0"/>
              <a:t> Diagram -</a:t>
            </a:r>
            <a:r>
              <a:rPr lang="ko-KR" altLang="en-US" sz="2400" b="1" dirty="0" err="1" smtClean="0"/>
              <a:t>마이페이지</a:t>
            </a:r>
            <a:r>
              <a:rPr lang="ko-KR" altLang="en-US" sz="1900" b="1" dirty="0" smtClean="0"/>
              <a:t>(</a:t>
            </a:r>
            <a:r>
              <a:rPr lang="en-US" altLang="ko-KR" sz="1900" b="1" dirty="0" smtClean="0"/>
              <a:t>3</a:t>
            </a:r>
            <a:r>
              <a:rPr lang="ko-KR" altLang="en-US" sz="1900" b="1" dirty="0" smtClean="0"/>
              <a:t>/</a:t>
            </a:r>
            <a:r>
              <a:rPr lang="en-US" altLang="ko-KR" sz="1900" b="1" dirty="0"/>
              <a:t>4</a:t>
            </a:r>
            <a:r>
              <a:rPr lang="ko-KR" altLang="en-US" sz="1900" b="1" dirty="0" smtClean="0"/>
              <a:t>)</a:t>
            </a:r>
            <a:endParaRPr lang="ko-KR" altLang="en-US" sz="19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2" y="1165684"/>
            <a:ext cx="8741253" cy="48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00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한쪽 모서리가 잘린 사각형 17"/>
          <p:cNvSpPr/>
          <p:nvPr/>
        </p:nvSpPr>
        <p:spPr>
          <a:xfrm>
            <a:off x="0" y="153506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한쪽 모서리가 잘린 사각형 19"/>
          <p:cNvSpPr/>
          <p:nvPr/>
        </p:nvSpPr>
        <p:spPr>
          <a:xfrm rot="10800000">
            <a:off x="3851920" y="6309320"/>
            <a:ext cx="5292080" cy="418390"/>
          </a:xfrm>
          <a:prstGeom prst="snip1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6" name="TextBox 32"/>
          <p:cNvSpPr txBox="1"/>
          <p:nvPr/>
        </p:nvSpPr>
        <p:spPr>
          <a:xfrm>
            <a:off x="5524157" y="0"/>
            <a:ext cx="3619843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300" dirty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3</a:t>
            </a:r>
            <a:r>
              <a:rPr lang="ko-KR" altLang="en-US" sz="5300" dirty="0" smtClean="0">
                <a:solidFill>
                  <a:schemeClr val="accent6">
                    <a:lumMod val="75000"/>
                  </a:schemeClr>
                </a:solidFill>
                <a:latin typeface="-윤고딕330"/>
                <a:ea typeface="-윤고딕330"/>
              </a:rPr>
              <a:t>.</a:t>
            </a:r>
            <a:r>
              <a:rPr lang="ko-KR" altLang="en-US" sz="31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30"/>
                <a:ea typeface="-윤고딕330"/>
              </a:rPr>
              <a:t>프로젝트산출물</a:t>
            </a:r>
          </a:p>
        </p:txBody>
      </p:sp>
      <p:sp>
        <p:nvSpPr>
          <p:cNvPr id="147" name="TextBox 3"/>
          <p:cNvSpPr txBox="1"/>
          <p:nvPr/>
        </p:nvSpPr>
        <p:spPr>
          <a:xfrm>
            <a:off x="295242" y="692696"/>
            <a:ext cx="5464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 dirty="0"/>
              <a:t>2. </a:t>
            </a:r>
            <a:r>
              <a:rPr lang="en-US" altLang="ko-KR" sz="2400" b="1" dirty="0" err="1" smtClean="0"/>
              <a:t>Usecase</a:t>
            </a:r>
            <a:r>
              <a:rPr lang="en-US" altLang="ko-KR" sz="2400" b="1" dirty="0" smtClean="0"/>
              <a:t> Diagram -</a:t>
            </a:r>
            <a:r>
              <a:rPr lang="ko-KR" altLang="en-US" sz="2400" b="1" dirty="0" smtClean="0"/>
              <a:t>관리자</a:t>
            </a:r>
            <a:r>
              <a:rPr lang="ko-KR" altLang="en-US" sz="1900" b="1" dirty="0" smtClean="0"/>
              <a:t>(</a:t>
            </a:r>
            <a:r>
              <a:rPr lang="en-US" altLang="ko-KR" sz="1900" b="1" dirty="0" smtClean="0"/>
              <a:t>4</a:t>
            </a:r>
            <a:r>
              <a:rPr lang="ko-KR" altLang="en-US" sz="1900" b="1" dirty="0" smtClean="0"/>
              <a:t>/</a:t>
            </a:r>
            <a:r>
              <a:rPr lang="en-US" altLang="ko-KR" sz="1900" b="1" dirty="0"/>
              <a:t>4</a:t>
            </a:r>
            <a:r>
              <a:rPr lang="ko-KR" altLang="en-US" sz="1900" b="1" dirty="0" smtClean="0"/>
              <a:t>)</a:t>
            </a:r>
            <a:endParaRPr lang="ko-KR" altLang="en-US" sz="19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2" y="1275161"/>
            <a:ext cx="8561234" cy="47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23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1814</Words>
  <Application>Microsoft Office PowerPoint</Application>
  <PresentationFormat>화면 슬라이드 쇼(4:3)</PresentationFormat>
  <Paragraphs>522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맑은 고딕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Xnote</dc:creator>
  <cp:lastModifiedBy>rudgns6490@naver.com</cp:lastModifiedBy>
  <cp:revision>196</cp:revision>
  <dcterms:created xsi:type="dcterms:W3CDTF">2011-06-02T23:36:21Z</dcterms:created>
  <dcterms:modified xsi:type="dcterms:W3CDTF">2019-12-20T01:06:43Z</dcterms:modified>
</cp:coreProperties>
</file>